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5" r:id="rId11"/>
    <p:sldId id="276" r:id="rId12"/>
    <p:sldId id="281" r:id="rId13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80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0A0C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rgbClr val="0A0C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1831" y="453339"/>
            <a:ext cx="7261606" cy="43927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744" y="1806955"/>
            <a:ext cx="8656955" cy="1878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0" i="0">
                <a:solidFill>
                  <a:srgbClr val="0A0C0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tiny-happy-people/how-to-prepare-your-child-for-school/zxpc8p3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hyperlink" Target="https://view.officeapps.live.com/op/view.aspx?src=https%3A%2F%2Fwww.bristolearlyyears.org.uk%2Fwp-content%2Fuploads%2F2021%2F12%2FHelping-children-look-forward-to-school.docx&amp;wdOrigin=BROWSELINK" TargetMode="External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irthto5matters.org.uk/transitions-resources/" TargetMode="External"/><Relationship Id="rId11" Type="http://schemas.openxmlformats.org/officeDocument/2006/relationships/hyperlink" Target="https://www.pemburyhouse.haringey.sch.uk/docs/Policies/Policy_Transition_July_21.pdf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www.eyalliance.org.uk/hello-big-school-managing-transitions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assets.publishing.service.gov.uk/government/uploads/system/uploads/attachment_data/file/418819/Are_you_ready_Good_practice_in_school_readines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8955" y="1491183"/>
            <a:ext cx="3075305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School </a:t>
            </a:r>
            <a:r>
              <a:rPr sz="6000" b="0" spc="-25" dirty="0">
                <a:solidFill>
                  <a:srgbClr val="FFFFFF"/>
                </a:solidFill>
                <a:latin typeface="Calibri Light"/>
                <a:cs typeface="Calibri Light"/>
              </a:rPr>
              <a:t>Readiness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4298" y="1534413"/>
            <a:ext cx="3369310" cy="16484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60"/>
              </a:spcBef>
            </a:pPr>
            <a:r>
              <a:rPr sz="3800" b="0" dirty="0">
                <a:latin typeface="Calibri"/>
                <a:cs typeface="Calibri"/>
              </a:rPr>
              <a:t>What</a:t>
            </a:r>
            <a:r>
              <a:rPr sz="3800" b="0" spc="-20" dirty="0">
                <a:latin typeface="Calibri"/>
                <a:cs typeface="Calibri"/>
              </a:rPr>
              <a:t> </a:t>
            </a:r>
            <a:r>
              <a:rPr sz="3800" b="0" dirty="0">
                <a:latin typeface="Calibri"/>
                <a:cs typeface="Calibri"/>
              </a:rPr>
              <a:t>is</a:t>
            </a:r>
            <a:r>
              <a:rPr sz="3800" b="0" spc="-20" dirty="0">
                <a:latin typeface="Calibri"/>
                <a:cs typeface="Calibri"/>
              </a:rPr>
              <a:t> your </a:t>
            </a:r>
            <a:r>
              <a:rPr sz="3800" b="0" dirty="0">
                <a:latin typeface="Calibri"/>
                <a:cs typeface="Calibri"/>
              </a:rPr>
              <a:t>understanding</a:t>
            </a:r>
            <a:r>
              <a:rPr sz="3800" b="0" spc="-200" dirty="0">
                <a:latin typeface="Calibri"/>
                <a:cs typeface="Calibri"/>
              </a:rPr>
              <a:t> </a:t>
            </a:r>
            <a:r>
              <a:rPr sz="3800" b="0" spc="-25" dirty="0">
                <a:latin typeface="Calibri"/>
                <a:cs typeface="Calibri"/>
              </a:rPr>
              <a:t>of </a:t>
            </a:r>
            <a:r>
              <a:rPr sz="3800" b="0" dirty="0">
                <a:latin typeface="Calibri"/>
                <a:cs typeface="Calibri"/>
              </a:rPr>
              <a:t>the </a:t>
            </a:r>
            <a:r>
              <a:rPr sz="3800" b="0" spc="-10" dirty="0">
                <a:latin typeface="Calibri"/>
                <a:cs typeface="Calibri"/>
              </a:rPr>
              <a:t>phrase?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9875" y="294259"/>
            <a:ext cx="9855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haringey.gov.uk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8576" y="1590294"/>
            <a:ext cx="7806055" cy="5260340"/>
            <a:chOff x="798576" y="1590294"/>
            <a:chExt cx="7806055" cy="5260340"/>
          </a:xfrm>
        </p:grpSpPr>
        <p:sp>
          <p:nvSpPr>
            <p:cNvPr id="7" name="object 7"/>
            <p:cNvSpPr/>
            <p:nvPr/>
          </p:nvSpPr>
          <p:spPr>
            <a:xfrm>
              <a:off x="4086605" y="1590294"/>
              <a:ext cx="0" cy="5260340"/>
            </a:xfrm>
            <a:custGeom>
              <a:avLst/>
              <a:gdLst/>
              <a:ahLst/>
              <a:cxnLst/>
              <a:rect l="l" t="t" r="r" b="b"/>
              <a:pathLst>
                <a:path h="5260340">
                  <a:moveTo>
                    <a:pt x="0" y="0"/>
                  </a:moveTo>
                  <a:lnTo>
                    <a:pt x="0" y="5259753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7699" y="1731264"/>
              <a:ext cx="103631" cy="137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5923" y="1956816"/>
              <a:ext cx="68579" cy="899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5507" y="2176272"/>
              <a:ext cx="96012" cy="1264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8576" y="3500627"/>
              <a:ext cx="2438400" cy="25709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554736"/>
            <a:ext cx="4306824" cy="57409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8788" y="2073655"/>
            <a:ext cx="2447925" cy="194627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ctr">
              <a:lnSpc>
                <a:spcPts val="4860"/>
              </a:lnSpc>
              <a:spcBef>
                <a:spcPts val="710"/>
              </a:spcBef>
            </a:pPr>
            <a:r>
              <a:rPr sz="4500" b="1" dirty="0">
                <a:latin typeface="Calibri"/>
                <a:cs typeface="Calibri"/>
              </a:rPr>
              <a:t>Moving</a:t>
            </a:r>
            <a:r>
              <a:rPr sz="4500" b="1" spc="-20" dirty="0">
                <a:latin typeface="Calibri"/>
                <a:cs typeface="Calibri"/>
              </a:rPr>
              <a:t> </a:t>
            </a:r>
            <a:r>
              <a:rPr sz="4500" b="1" spc="-45" dirty="0">
                <a:latin typeface="Calibri"/>
                <a:cs typeface="Calibri"/>
              </a:rPr>
              <a:t>to </a:t>
            </a:r>
            <a:r>
              <a:rPr sz="4500" b="1" spc="-10" dirty="0">
                <a:latin typeface="Calibri"/>
                <a:cs typeface="Calibri"/>
              </a:rPr>
              <a:t>Reception Class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3004" y="374904"/>
            <a:ext cx="3749040" cy="5489575"/>
            <a:chOff x="413004" y="374904"/>
            <a:chExt cx="3749040" cy="54895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772" y="374904"/>
              <a:ext cx="128015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1085087"/>
              <a:ext cx="117347" cy="1569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6700" y="5751575"/>
              <a:ext cx="85344" cy="11277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820411" y="553593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7"/>
                </a:lnTo>
                <a:lnTo>
                  <a:pt x="4190" y="4191"/>
                </a:lnTo>
                <a:lnTo>
                  <a:pt x="1397" y="6858"/>
                </a:lnTo>
                <a:lnTo>
                  <a:pt x="0" y="10287"/>
                </a:lnTo>
                <a:lnTo>
                  <a:pt x="0" y="14097"/>
                </a:lnTo>
                <a:lnTo>
                  <a:pt x="0" y="18034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1"/>
                </a:lnTo>
                <a:lnTo>
                  <a:pt x="18034" y="28321"/>
                </a:lnTo>
                <a:lnTo>
                  <a:pt x="21462" y="26924"/>
                </a:lnTo>
                <a:lnTo>
                  <a:pt x="24129" y="24130"/>
                </a:lnTo>
                <a:lnTo>
                  <a:pt x="26924" y="21336"/>
                </a:lnTo>
                <a:lnTo>
                  <a:pt x="28321" y="18034"/>
                </a:lnTo>
                <a:lnTo>
                  <a:pt x="28321" y="10287"/>
                </a:lnTo>
                <a:lnTo>
                  <a:pt x="26924" y="6858"/>
                </a:lnTo>
                <a:lnTo>
                  <a:pt x="24129" y="4191"/>
                </a:lnTo>
                <a:lnTo>
                  <a:pt x="21462" y="1397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44566" y="520319"/>
            <a:ext cx="3102102" cy="361822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820411" y="1050416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7"/>
                </a:lnTo>
                <a:lnTo>
                  <a:pt x="4190" y="4191"/>
                </a:lnTo>
                <a:lnTo>
                  <a:pt x="1397" y="6858"/>
                </a:lnTo>
                <a:lnTo>
                  <a:pt x="0" y="10287"/>
                </a:lnTo>
                <a:lnTo>
                  <a:pt x="0" y="14097"/>
                </a:lnTo>
                <a:lnTo>
                  <a:pt x="0" y="18034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1"/>
                </a:lnTo>
                <a:lnTo>
                  <a:pt x="18034" y="28321"/>
                </a:lnTo>
                <a:lnTo>
                  <a:pt x="21462" y="26924"/>
                </a:lnTo>
                <a:lnTo>
                  <a:pt x="24129" y="24130"/>
                </a:lnTo>
                <a:lnTo>
                  <a:pt x="26924" y="21336"/>
                </a:lnTo>
                <a:lnTo>
                  <a:pt x="28321" y="18034"/>
                </a:lnTo>
                <a:lnTo>
                  <a:pt x="28321" y="10287"/>
                </a:lnTo>
                <a:lnTo>
                  <a:pt x="26924" y="6858"/>
                </a:lnTo>
                <a:lnTo>
                  <a:pt x="24129" y="4191"/>
                </a:lnTo>
                <a:lnTo>
                  <a:pt x="21462" y="1397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44185" y="1017777"/>
            <a:ext cx="3121660" cy="73152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820411" y="1917573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7"/>
                </a:lnTo>
                <a:lnTo>
                  <a:pt x="4190" y="4190"/>
                </a:lnTo>
                <a:lnTo>
                  <a:pt x="1397" y="6857"/>
                </a:lnTo>
                <a:lnTo>
                  <a:pt x="0" y="10287"/>
                </a:lnTo>
                <a:lnTo>
                  <a:pt x="0" y="14097"/>
                </a:lnTo>
                <a:lnTo>
                  <a:pt x="0" y="18034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1"/>
                </a:lnTo>
                <a:lnTo>
                  <a:pt x="18034" y="28321"/>
                </a:lnTo>
                <a:lnTo>
                  <a:pt x="21462" y="26924"/>
                </a:lnTo>
                <a:lnTo>
                  <a:pt x="24129" y="24129"/>
                </a:lnTo>
                <a:lnTo>
                  <a:pt x="26924" y="21336"/>
                </a:lnTo>
                <a:lnTo>
                  <a:pt x="28321" y="18034"/>
                </a:lnTo>
                <a:lnTo>
                  <a:pt x="28321" y="10287"/>
                </a:lnTo>
                <a:lnTo>
                  <a:pt x="26924" y="6857"/>
                </a:lnTo>
                <a:lnTo>
                  <a:pt x="24129" y="4190"/>
                </a:lnTo>
                <a:lnTo>
                  <a:pt x="21462" y="1397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44694" y="1884298"/>
            <a:ext cx="2941954" cy="361823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4820411" y="2415920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6"/>
                </a:lnTo>
                <a:lnTo>
                  <a:pt x="4190" y="4190"/>
                </a:lnTo>
                <a:lnTo>
                  <a:pt x="1397" y="6857"/>
                </a:lnTo>
                <a:lnTo>
                  <a:pt x="0" y="10287"/>
                </a:lnTo>
                <a:lnTo>
                  <a:pt x="0" y="14096"/>
                </a:lnTo>
                <a:lnTo>
                  <a:pt x="0" y="18033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0"/>
                </a:lnTo>
                <a:lnTo>
                  <a:pt x="18034" y="28320"/>
                </a:lnTo>
                <a:lnTo>
                  <a:pt x="21462" y="26924"/>
                </a:lnTo>
                <a:lnTo>
                  <a:pt x="24129" y="24129"/>
                </a:lnTo>
                <a:lnTo>
                  <a:pt x="26924" y="21336"/>
                </a:lnTo>
                <a:lnTo>
                  <a:pt x="28321" y="18033"/>
                </a:lnTo>
                <a:lnTo>
                  <a:pt x="28321" y="10287"/>
                </a:lnTo>
                <a:lnTo>
                  <a:pt x="26924" y="6857"/>
                </a:lnTo>
                <a:lnTo>
                  <a:pt x="24129" y="4190"/>
                </a:lnTo>
                <a:lnTo>
                  <a:pt x="21462" y="1396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4185" y="2382647"/>
            <a:ext cx="3006090" cy="459486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4820411" y="303618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7"/>
                </a:lnTo>
                <a:lnTo>
                  <a:pt x="4190" y="4190"/>
                </a:lnTo>
                <a:lnTo>
                  <a:pt x="1397" y="6858"/>
                </a:lnTo>
                <a:lnTo>
                  <a:pt x="0" y="10287"/>
                </a:lnTo>
                <a:lnTo>
                  <a:pt x="0" y="14097"/>
                </a:lnTo>
                <a:lnTo>
                  <a:pt x="0" y="18034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1"/>
                </a:lnTo>
                <a:lnTo>
                  <a:pt x="18034" y="28321"/>
                </a:lnTo>
                <a:lnTo>
                  <a:pt x="21462" y="26924"/>
                </a:lnTo>
                <a:lnTo>
                  <a:pt x="24129" y="24130"/>
                </a:lnTo>
                <a:lnTo>
                  <a:pt x="26924" y="21336"/>
                </a:lnTo>
                <a:lnTo>
                  <a:pt x="28321" y="18034"/>
                </a:lnTo>
                <a:lnTo>
                  <a:pt x="28321" y="10287"/>
                </a:lnTo>
                <a:lnTo>
                  <a:pt x="26924" y="6858"/>
                </a:lnTo>
                <a:lnTo>
                  <a:pt x="24129" y="4190"/>
                </a:lnTo>
                <a:lnTo>
                  <a:pt x="21462" y="1397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5052059" y="3002914"/>
            <a:ext cx="2984500" cy="114935"/>
            <a:chOff x="5052059" y="3002914"/>
            <a:chExt cx="2984500" cy="114935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52059" y="3002914"/>
              <a:ext cx="1326006" cy="1149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88735" y="3003549"/>
              <a:ext cx="1647825" cy="88265"/>
            </a:xfrm>
            <a:custGeom>
              <a:avLst/>
              <a:gdLst/>
              <a:ahLst/>
              <a:cxnLst/>
              <a:rect l="l" t="t" r="r" b="b"/>
              <a:pathLst>
                <a:path w="1647825" h="88264">
                  <a:moveTo>
                    <a:pt x="27393" y="51981"/>
                  </a:moveTo>
                  <a:lnTo>
                    <a:pt x="0" y="51981"/>
                  </a:lnTo>
                  <a:lnTo>
                    <a:pt x="0" y="60452"/>
                  </a:lnTo>
                  <a:lnTo>
                    <a:pt x="27393" y="60452"/>
                  </a:lnTo>
                  <a:lnTo>
                    <a:pt x="27393" y="51981"/>
                  </a:lnTo>
                  <a:close/>
                </a:path>
                <a:path w="1647825" h="88264">
                  <a:moveTo>
                    <a:pt x="94488" y="66167"/>
                  </a:moveTo>
                  <a:lnTo>
                    <a:pt x="94399" y="46228"/>
                  </a:lnTo>
                  <a:lnTo>
                    <a:pt x="92075" y="38862"/>
                  </a:lnTo>
                  <a:lnTo>
                    <a:pt x="86309" y="32385"/>
                  </a:lnTo>
                  <a:lnTo>
                    <a:pt x="84963" y="30873"/>
                  </a:lnTo>
                  <a:lnTo>
                    <a:pt x="84963" y="48387"/>
                  </a:lnTo>
                  <a:lnTo>
                    <a:pt x="84963" y="64008"/>
                  </a:lnTo>
                  <a:lnTo>
                    <a:pt x="83312" y="69977"/>
                  </a:lnTo>
                  <a:lnTo>
                    <a:pt x="80264" y="74168"/>
                  </a:lnTo>
                  <a:lnTo>
                    <a:pt x="77089" y="78232"/>
                  </a:lnTo>
                  <a:lnTo>
                    <a:pt x="72517" y="80264"/>
                  </a:lnTo>
                  <a:lnTo>
                    <a:pt x="60325" y="80264"/>
                  </a:lnTo>
                  <a:lnTo>
                    <a:pt x="55753" y="78232"/>
                  </a:lnTo>
                  <a:lnTo>
                    <a:pt x="49530" y="69977"/>
                  </a:lnTo>
                  <a:lnTo>
                    <a:pt x="48006" y="64008"/>
                  </a:lnTo>
                  <a:lnTo>
                    <a:pt x="48006" y="48387"/>
                  </a:lnTo>
                  <a:lnTo>
                    <a:pt x="49530" y="42418"/>
                  </a:lnTo>
                  <a:lnTo>
                    <a:pt x="52578" y="38354"/>
                  </a:lnTo>
                  <a:lnTo>
                    <a:pt x="55626" y="34417"/>
                  </a:lnTo>
                  <a:lnTo>
                    <a:pt x="60198" y="32385"/>
                  </a:lnTo>
                  <a:lnTo>
                    <a:pt x="72390" y="32385"/>
                  </a:lnTo>
                  <a:lnTo>
                    <a:pt x="77089" y="34417"/>
                  </a:lnTo>
                  <a:lnTo>
                    <a:pt x="80264" y="38481"/>
                  </a:lnTo>
                  <a:lnTo>
                    <a:pt x="83312" y="42545"/>
                  </a:lnTo>
                  <a:lnTo>
                    <a:pt x="84963" y="48387"/>
                  </a:lnTo>
                  <a:lnTo>
                    <a:pt x="84963" y="30873"/>
                  </a:lnTo>
                  <a:lnTo>
                    <a:pt x="81915" y="27432"/>
                  </a:lnTo>
                  <a:lnTo>
                    <a:pt x="75184" y="24638"/>
                  </a:lnTo>
                  <a:lnTo>
                    <a:pt x="57785" y="24638"/>
                  </a:lnTo>
                  <a:lnTo>
                    <a:pt x="50800" y="27305"/>
                  </a:lnTo>
                  <a:lnTo>
                    <a:pt x="40894" y="38481"/>
                  </a:lnTo>
                  <a:lnTo>
                    <a:pt x="38354" y="46228"/>
                  </a:lnTo>
                  <a:lnTo>
                    <a:pt x="38354" y="62611"/>
                  </a:lnTo>
                  <a:lnTo>
                    <a:pt x="39497" y="68326"/>
                  </a:lnTo>
                  <a:lnTo>
                    <a:pt x="42316" y="74168"/>
                  </a:lnTo>
                  <a:lnTo>
                    <a:pt x="44069" y="77851"/>
                  </a:lnTo>
                  <a:lnTo>
                    <a:pt x="47371" y="81534"/>
                  </a:lnTo>
                  <a:lnTo>
                    <a:pt x="51689" y="84074"/>
                  </a:lnTo>
                  <a:lnTo>
                    <a:pt x="55880" y="86741"/>
                  </a:lnTo>
                  <a:lnTo>
                    <a:pt x="60706" y="88011"/>
                  </a:lnTo>
                  <a:lnTo>
                    <a:pt x="75057" y="88011"/>
                  </a:lnTo>
                  <a:lnTo>
                    <a:pt x="82042" y="85217"/>
                  </a:lnTo>
                  <a:lnTo>
                    <a:pt x="86436" y="80264"/>
                  </a:lnTo>
                  <a:lnTo>
                    <a:pt x="92075" y="73914"/>
                  </a:lnTo>
                  <a:lnTo>
                    <a:pt x="94488" y="66167"/>
                  </a:lnTo>
                  <a:close/>
                </a:path>
                <a:path w="1647825" h="88264">
                  <a:moveTo>
                    <a:pt x="145542" y="25273"/>
                  </a:moveTo>
                  <a:lnTo>
                    <a:pt x="143383" y="24765"/>
                  </a:lnTo>
                  <a:lnTo>
                    <a:pt x="140970" y="24638"/>
                  </a:lnTo>
                  <a:lnTo>
                    <a:pt x="134366" y="24638"/>
                  </a:lnTo>
                  <a:lnTo>
                    <a:pt x="119507" y="37084"/>
                  </a:lnTo>
                  <a:lnTo>
                    <a:pt x="118986" y="37084"/>
                  </a:lnTo>
                  <a:lnTo>
                    <a:pt x="117983" y="25654"/>
                  </a:lnTo>
                  <a:lnTo>
                    <a:pt x="110363" y="25654"/>
                  </a:lnTo>
                  <a:lnTo>
                    <a:pt x="110363" y="86868"/>
                  </a:lnTo>
                  <a:lnTo>
                    <a:pt x="119634" y="86868"/>
                  </a:lnTo>
                  <a:lnTo>
                    <a:pt x="119634" y="48006"/>
                  </a:lnTo>
                  <a:lnTo>
                    <a:pt x="121412" y="43053"/>
                  </a:lnTo>
                  <a:lnTo>
                    <a:pt x="124841" y="38989"/>
                  </a:lnTo>
                  <a:lnTo>
                    <a:pt x="126555" y="37084"/>
                  </a:lnTo>
                  <a:lnTo>
                    <a:pt x="128384" y="35052"/>
                  </a:lnTo>
                  <a:lnTo>
                    <a:pt x="132588" y="33020"/>
                  </a:lnTo>
                  <a:lnTo>
                    <a:pt x="139446" y="33020"/>
                  </a:lnTo>
                  <a:lnTo>
                    <a:pt x="141732" y="33274"/>
                  </a:lnTo>
                  <a:lnTo>
                    <a:pt x="144259" y="33782"/>
                  </a:lnTo>
                  <a:lnTo>
                    <a:pt x="144373" y="33020"/>
                  </a:lnTo>
                  <a:lnTo>
                    <a:pt x="145542" y="25273"/>
                  </a:lnTo>
                  <a:close/>
                </a:path>
                <a:path w="1647825" h="88264">
                  <a:moveTo>
                    <a:pt x="208013" y="0"/>
                  </a:moveTo>
                  <a:lnTo>
                    <a:pt x="198755" y="0"/>
                  </a:lnTo>
                  <a:lnTo>
                    <a:pt x="198882" y="29210"/>
                  </a:lnTo>
                  <a:lnTo>
                    <a:pt x="199263" y="33655"/>
                  </a:lnTo>
                  <a:lnTo>
                    <a:pt x="198755" y="33655"/>
                  </a:lnTo>
                  <a:lnTo>
                    <a:pt x="198755" y="47752"/>
                  </a:lnTo>
                  <a:lnTo>
                    <a:pt x="198755" y="66040"/>
                  </a:lnTo>
                  <a:lnTo>
                    <a:pt x="197231" y="71628"/>
                  </a:lnTo>
                  <a:lnTo>
                    <a:pt x="191643" y="78486"/>
                  </a:lnTo>
                  <a:lnTo>
                    <a:pt x="186944" y="80264"/>
                  </a:lnTo>
                  <a:lnTo>
                    <a:pt x="175133" y="80264"/>
                  </a:lnTo>
                  <a:lnTo>
                    <a:pt x="170942" y="78232"/>
                  </a:lnTo>
                  <a:lnTo>
                    <a:pt x="168021" y="74295"/>
                  </a:lnTo>
                  <a:lnTo>
                    <a:pt x="165214" y="70231"/>
                  </a:lnTo>
                  <a:lnTo>
                    <a:pt x="163830" y="64389"/>
                  </a:lnTo>
                  <a:lnTo>
                    <a:pt x="163830" y="48895"/>
                  </a:lnTo>
                  <a:lnTo>
                    <a:pt x="165214" y="42926"/>
                  </a:lnTo>
                  <a:lnTo>
                    <a:pt x="168224" y="38481"/>
                  </a:lnTo>
                  <a:lnTo>
                    <a:pt x="170942" y="34417"/>
                  </a:lnTo>
                  <a:lnTo>
                    <a:pt x="175133" y="32385"/>
                  </a:lnTo>
                  <a:lnTo>
                    <a:pt x="186944" y="32385"/>
                  </a:lnTo>
                  <a:lnTo>
                    <a:pt x="191516" y="34163"/>
                  </a:lnTo>
                  <a:lnTo>
                    <a:pt x="194437" y="37846"/>
                  </a:lnTo>
                  <a:lnTo>
                    <a:pt x="197231" y="41529"/>
                  </a:lnTo>
                  <a:lnTo>
                    <a:pt x="198755" y="47752"/>
                  </a:lnTo>
                  <a:lnTo>
                    <a:pt x="198755" y="33655"/>
                  </a:lnTo>
                  <a:lnTo>
                    <a:pt x="198628" y="33655"/>
                  </a:lnTo>
                  <a:lnTo>
                    <a:pt x="197700" y="32385"/>
                  </a:lnTo>
                  <a:lnTo>
                    <a:pt x="194183" y="27559"/>
                  </a:lnTo>
                  <a:lnTo>
                    <a:pt x="187833" y="24638"/>
                  </a:lnTo>
                  <a:lnTo>
                    <a:pt x="171564" y="24638"/>
                  </a:lnTo>
                  <a:lnTo>
                    <a:pt x="165354" y="27305"/>
                  </a:lnTo>
                  <a:lnTo>
                    <a:pt x="160909" y="32893"/>
                  </a:lnTo>
                  <a:lnTo>
                    <a:pt x="156337" y="38481"/>
                  </a:lnTo>
                  <a:lnTo>
                    <a:pt x="154178" y="46355"/>
                  </a:lnTo>
                  <a:lnTo>
                    <a:pt x="154178" y="66548"/>
                  </a:lnTo>
                  <a:lnTo>
                    <a:pt x="156337" y="74295"/>
                  </a:lnTo>
                  <a:lnTo>
                    <a:pt x="165214" y="85217"/>
                  </a:lnTo>
                  <a:lnTo>
                    <a:pt x="171437" y="88011"/>
                  </a:lnTo>
                  <a:lnTo>
                    <a:pt x="188087" y="88011"/>
                  </a:lnTo>
                  <a:lnTo>
                    <a:pt x="194437" y="84836"/>
                  </a:lnTo>
                  <a:lnTo>
                    <a:pt x="197599" y="80264"/>
                  </a:lnTo>
                  <a:lnTo>
                    <a:pt x="198755" y="78613"/>
                  </a:lnTo>
                  <a:lnTo>
                    <a:pt x="199263" y="78613"/>
                  </a:lnTo>
                  <a:lnTo>
                    <a:pt x="200406" y="86868"/>
                  </a:lnTo>
                  <a:lnTo>
                    <a:pt x="208013" y="86868"/>
                  </a:lnTo>
                  <a:lnTo>
                    <a:pt x="208013" y="78613"/>
                  </a:lnTo>
                  <a:lnTo>
                    <a:pt x="208013" y="33655"/>
                  </a:lnTo>
                  <a:lnTo>
                    <a:pt x="208013" y="0"/>
                  </a:lnTo>
                  <a:close/>
                </a:path>
                <a:path w="1647825" h="88264">
                  <a:moveTo>
                    <a:pt x="236982" y="25654"/>
                  </a:moveTo>
                  <a:lnTo>
                    <a:pt x="227711" y="25654"/>
                  </a:lnTo>
                  <a:lnTo>
                    <a:pt x="227711" y="86868"/>
                  </a:lnTo>
                  <a:lnTo>
                    <a:pt x="236982" y="86868"/>
                  </a:lnTo>
                  <a:lnTo>
                    <a:pt x="236982" y="25654"/>
                  </a:lnTo>
                  <a:close/>
                </a:path>
                <a:path w="1647825" h="88264">
                  <a:moveTo>
                    <a:pt x="237871" y="6985"/>
                  </a:moveTo>
                  <a:lnTo>
                    <a:pt x="237236" y="5461"/>
                  </a:lnTo>
                  <a:lnTo>
                    <a:pt x="236220" y="4445"/>
                  </a:lnTo>
                  <a:lnTo>
                    <a:pt x="235064" y="3429"/>
                  </a:lnTo>
                  <a:lnTo>
                    <a:pt x="233807" y="2921"/>
                  </a:lnTo>
                  <a:lnTo>
                    <a:pt x="230759" y="2921"/>
                  </a:lnTo>
                  <a:lnTo>
                    <a:pt x="229489" y="3429"/>
                  </a:lnTo>
                  <a:lnTo>
                    <a:pt x="227457" y="5461"/>
                  </a:lnTo>
                  <a:lnTo>
                    <a:pt x="226936" y="6985"/>
                  </a:lnTo>
                  <a:lnTo>
                    <a:pt x="226936" y="11176"/>
                  </a:lnTo>
                  <a:lnTo>
                    <a:pt x="227457" y="12700"/>
                  </a:lnTo>
                  <a:lnTo>
                    <a:pt x="228460" y="13716"/>
                  </a:lnTo>
                  <a:lnTo>
                    <a:pt x="229489" y="14859"/>
                  </a:lnTo>
                  <a:lnTo>
                    <a:pt x="230759" y="15367"/>
                  </a:lnTo>
                  <a:lnTo>
                    <a:pt x="233807" y="15367"/>
                  </a:lnTo>
                  <a:lnTo>
                    <a:pt x="235064" y="14859"/>
                  </a:lnTo>
                  <a:lnTo>
                    <a:pt x="237236" y="12700"/>
                  </a:lnTo>
                  <a:lnTo>
                    <a:pt x="237871" y="11176"/>
                  </a:lnTo>
                  <a:lnTo>
                    <a:pt x="237871" y="6985"/>
                  </a:lnTo>
                  <a:close/>
                </a:path>
                <a:path w="1647825" h="88264">
                  <a:moveTo>
                    <a:pt x="307721" y="39116"/>
                  </a:moveTo>
                  <a:lnTo>
                    <a:pt x="305943" y="33401"/>
                  </a:lnTo>
                  <a:lnTo>
                    <a:pt x="304850" y="32385"/>
                  </a:lnTo>
                  <a:lnTo>
                    <a:pt x="302133" y="29845"/>
                  </a:lnTo>
                  <a:lnTo>
                    <a:pt x="298450" y="26289"/>
                  </a:lnTo>
                  <a:lnTo>
                    <a:pt x="292862" y="24638"/>
                  </a:lnTo>
                  <a:lnTo>
                    <a:pt x="281305" y="24638"/>
                  </a:lnTo>
                  <a:lnTo>
                    <a:pt x="277495" y="25400"/>
                  </a:lnTo>
                  <a:lnTo>
                    <a:pt x="270637" y="28702"/>
                  </a:lnTo>
                  <a:lnTo>
                    <a:pt x="267970" y="30988"/>
                  </a:lnTo>
                  <a:lnTo>
                    <a:pt x="266065" y="34036"/>
                  </a:lnTo>
                  <a:lnTo>
                    <a:pt x="265684" y="34036"/>
                  </a:lnTo>
                  <a:lnTo>
                    <a:pt x="264160" y="25654"/>
                  </a:lnTo>
                  <a:lnTo>
                    <a:pt x="256667" y="25654"/>
                  </a:lnTo>
                  <a:lnTo>
                    <a:pt x="256667" y="86868"/>
                  </a:lnTo>
                  <a:lnTo>
                    <a:pt x="265938" y="86868"/>
                  </a:lnTo>
                  <a:lnTo>
                    <a:pt x="265938" y="46863"/>
                  </a:lnTo>
                  <a:lnTo>
                    <a:pt x="267335" y="41148"/>
                  </a:lnTo>
                  <a:lnTo>
                    <a:pt x="273304" y="34163"/>
                  </a:lnTo>
                  <a:lnTo>
                    <a:pt x="273634" y="34036"/>
                  </a:lnTo>
                  <a:lnTo>
                    <a:pt x="278003" y="32385"/>
                  </a:lnTo>
                  <a:lnTo>
                    <a:pt x="289306" y="32385"/>
                  </a:lnTo>
                  <a:lnTo>
                    <a:pt x="292862" y="33655"/>
                  </a:lnTo>
                  <a:lnTo>
                    <a:pt x="295148" y="36068"/>
                  </a:lnTo>
                  <a:lnTo>
                    <a:pt x="297307" y="38608"/>
                  </a:lnTo>
                  <a:lnTo>
                    <a:pt x="298450" y="42291"/>
                  </a:lnTo>
                  <a:lnTo>
                    <a:pt x="298450" y="86868"/>
                  </a:lnTo>
                  <a:lnTo>
                    <a:pt x="307721" y="86868"/>
                  </a:lnTo>
                  <a:lnTo>
                    <a:pt x="307721" y="39116"/>
                  </a:lnTo>
                  <a:close/>
                </a:path>
                <a:path w="1647825" h="88264">
                  <a:moveTo>
                    <a:pt x="371221" y="37973"/>
                  </a:moveTo>
                  <a:lnTo>
                    <a:pt x="369443" y="32766"/>
                  </a:lnTo>
                  <a:lnTo>
                    <a:pt x="369011" y="32385"/>
                  </a:lnTo>
                  <a:lnTo>
                    <a:pt x="365887" y="29591"/>
                  </a:lnTo>
                  <a:lnTo>
                    <a:pt x="362458" y="26289"/>
                  </a:lnTo>
                  <a:lnTo>
                    <a:pt x="356997" y="24638"/>
                  </a:lnTo>
                  <a:lnTo>
                    <a:pt x="346075" y="24638"/>
                  </a:lnTo>
                  <a:lnTo>
                    <a:pt x="329057" y="29972"/>
                  </a:lnTo>
                  <a:lnTo>
                    <a:pt x="331851" y="37084"/>
                  </a:lnTo>
                  <a:lnTo>
                    <a:pt x="338328" y="33909"/>
                  </a:lnTo>
                  <a:lnTo>
                    <a:pt x="344043" y="32385"/>
                  </a:lnTo>
                  <a:lnTo>
                    <a:pt x="353695" y="32385"/>
                  </a:lnTo>
                  <a:lnTo>
                    <a:pt x="356997" y="33528"/>
                  </a:lnTo>
                  <a:lnTo>
                    <a:pt x="359029" y="35814"/>
                  </a:lnTo>
                  <a:lnTo>
                    <a:pt x="361188" y="38100"/>
                  </a:lnTo>
                  <a:lnTo>
                    <a:pt x="362204" y="41656"/>
                  </a:lnTo>
                  <a:lnTo>
                    <a:pt x="362204" y="50165"/>
                  </a:lnTo>
                  <a:lnTo>
                    <a:pt x="361950" y="50177"/>
                  </a:lnTo>
                  <a:lnTo>
                    <a:pt x="361950" y="56769"/>
                  </a:lnTo>
                  <a:lnTo>
                    <a:pt x="361950" y="67945"/>
                  </a:lnTo>
                  <a:lnTo>
                    <a:pt x="360299" y="72390"/>
                  </a:lnTo>
                  <a:lnTo>
                    <a:pt x="353695" y="78740"/>
                  </a:lnTo>
                  <a:lnTo>
                    <a:pt x="349250" y="80391"/>
                  </a:lnTo>
                  <a:lnTo>
                    <a:pt x="339725" y="80391"/>
                  </a:lnTo>
                  <a:lnTo>
                    <a:pt x="336931" y="79502"/>
                  </a:lnTo>
                  <a:lnTo>
                    <a:pt x="332867" y="75946"/>
                  </a:lnTo>
                  <a:lnTo>
                    <a:pt x="331851" y="73406"/>
                  </a:lnTo>
                  <a:lnTo>
                    <a:pt x="331851" y="65786"/>
                  </a:lnTo>
                  <a:lnTo>
                    <a:pt x="333502" y="62611"/>
                  </a:lnTo>
                  <a:lnTo>
                    <a:pt x="336804" y="60579"/>
                  </a:lnTo>
                  <a:lnTo>
                    <a:pt x="339979" y="58547"/>
                  </a:lnTo>
                  <a:lnTo>
                    <a:pt x="345313" y="57404"/>
                  </a:lnTo>
                  <a:lnTo>
                    <a:pt x="361950" y="56769"/>
                  </a:lnTo>
                  <a:lnTo>
                    <a:pt x="361950" y="50177"/>
                  </a:lnTo>
                  <a:lnTo>
                    <a:pt x="324027" y="61836"/>
                  </a:lnTo>
                  <a:lnTo>
                    <a:pt x="322199" y="69977"/>
                  </a:lnTo>
                  <a:lnTo>
                    <a:pt x="322287" y="75946"/>
                  </a:lnTo>
                  <a:lnTo>
                    <a:pt x="323850" y="80137"/>
                  </a:lnTo>
                  <a:lnTo>
                    <a:pt x="327279" y="83312"/>
                  </a:lnTo>
                  <a:lnTo>
                    <a:pt x="330708" y="86360"/>
                  </a:lnTo>
                  <a:lnTo>
                    <a:pt x="335534" y="88011"/>
                  </a:lnTo>
                  <a:lnTo>
                    <a:pt x="346075" y="88011"/>
                  </a:lnTo>
                  <a:lnTo>
                    <a:pt x="360299" y="80391"/>
                  </a:lnTo>
                  <a:lnTo>
                    <a:pt x="362077" y="78105"/>
                  </a:lnTo>
                  <a:lnTo>
                    <a:pt x="362458" y="78105"/>
                  </a:lnTo>
                  <a:lnTo>
                    <a:pt x="364363" y="86868"/>
                  </a:lnTo>
                  <a:lnTo>
                    <a:pt x="371221" y="86868"/>
                  </a:lnTo>
                  <a:lnTo>
                    <a:pt x="371221" y="78105"/>
                  </a:lnTo>
                  <a:lnTo>
                    <a:pt x="371221" y="56769"/>
                  </a:lnTo>
                  <a:lnTo>
                    <a:pt x="371221" y="37973"/>
                  </a:lnTo>
                  <a:close/>
                </a:path>
                <a:path w="1647825" h="88264">
                  <a:moveTo>
                    <a:pt x="418846" y="79248"/>
                  </a:moveTo>
                  <a:lnTo>
                    <a:pt x="417957" y="79502"/>
                  </a:lnTo>
                  <a:lnTo>
                    <a:pt x="416814" y="79756"/>
                  </a:lnTo>
                  <a:lnTo>
                    <a:pt x="413766" y="80264"/>
                  </a:lnTo>
                  <a:lnTo>
                    <a:pt x="412115" y="80391"/>
                  </a:lnTo>
                  <a:lnTo>
                    <a:pt x="407416" y="80391"/>
                  </a:lnTo>
                  <a:lnTo>
                    <a:pt x="405003" y="79375"/>
                  </a:lnTo>
                  <a:lnTo>
                    <a:pt x="403352" y="77343"/>
                  </a:lnTo>
                  <a:lnTo>
                    <a:pt x="401574" y="75438"/>
                  </a:lnTo>
                  <a:lnTo>
                    <a:pt x="400685" y="72517"/>
                  </a:lnTo>
                  <a:lnTo>
                    <a:pt x="400685" y="32893"/>
                  </a:lnTo>
                  <a:lnTo>
                    <a:pt x="418465" y="32893"/>
                  </a:lnTo>
                  <a:lnTo>
                    <a:pt x="418465" y="25654"/>
                  </a:lnTo>
                  <a:lnTo>
                    <a:pt x="400685" y="25654"/>
                  </a:lnTo>
                  <a:lnTo>
                    <a:pt x="400685" y="11557"/>
                  </a:lnTo>
                  <a:lnTo>
                    <a:pt x="395351" y="11557"/>
                  </a:lnTo>
                  <a:lnTo>
                    <a:pt x="391414" y="24638"/>
                  </a:lnTo>
                  <a:lnTo>
                    <a:pt x="382651" y="28448"/>
                  </a:lnTo>
                  <a:lnTo>
                    <a:pt x="382651" y="32893"/>
                  </a:lnTo>
                  <a:lnTo>
                    <a:pt x="391414" y="32893"/>
                  </a:lnTo>
                  <a:lnTo>
                    <a:pt x="391414" y="69342"/>
                  </a:lnTo>
                  <a:lnTo>
                    <a:pt x="392518" y="77520"/>
                  </a:lnTo>
                  <a:lnTo>
                    <a:pt x="395871" y="83350"/>
                  </a:lnTo>
                  <a:lnTo>
                    <a:pt x="401421" y="86855"/>
                  </a:lnTo>
                  <a:lnTo>
                    <a:pt x="409194" y="88011"/>
                  </a:lnTo>
                  <a:lnTo>
                    <a:pt x="410718" y="88011"/>
                  </a:lnTo>
                  <a:lnTo>
                    <a:pt x="412496" y="87757"/>
                  </a:lnTo>
                  <a:lnTo>
                    <a:pt x="416433" y="87249"/>
                  </a:lnTo>
                  <a:lnTo>
                    <a:pt x="418846" y="86360"/>
                  </a:lnTo>
                  <a:lnTo>
                    <a:pt x="418846" y="80391"/>
                  </a:lnTo>
                  <a:lnTo>
                    <a:pt x="418846" y="79248"/>
                  </a:lnTo>
                  <a:close/>
                </a:path>
                <a:path w="1647825" h="88264">
                  <a:moveTo>
                    <a:pt x="483108" y="66167"/>
                  </a:moveTo>
                  <a:lnTo>
                    <a:pt x="483019" y="46228"/>
                  </a:lnTo>
                  <a:lnTo>
                    <a:pt x="480695" y="38862"/>
                  </a:lnTo>
                  <a:lnTo>
                    <a:pt x="474929" y="32385"/>
                  </a:lnTo>
                  <a:lnTo>
                    <a:pt x="473583" y="30873"/>
                  </a:lnTo>
                  <a:lnTo>
                    <a:pt x="473583" y="48387"/>
                  </a:lnTo>
                  <a:lnTo>
                    <a:pt x="473583" y="64008"/>
                  </a:lnTo>
                  <a:lnTo>
                    <a:pt x="471932" y="69977"/>
                  </a:lnTo>
                  <a:lnTo>
                    <a:pt x="468884" y="74168"/>
                  </a:lnTo>
                  <a:lnTo>
                    <a:pt x="465709" y="78232"/>
                  </a:lnTo>
                  <a:lnTo>
                    <a:pt x="461137" y="80264"/>
                  </a:lnTo>
                  <a:lnTo>
                    <a:pt x="448945" y="80264"/>
                  </a:lnTo>
                  <a:lnTo>
                    <a:pt x="444373" y="78232"/>
                  </a:lnTo>
                  <a:lnTo>
                    <a:pt x="438150" y="69977"/>
                  </a:lnTo>
                  <a:lnTo>
                    <a:pt x="436499" y="64008"/>
                  </a:lnTo>
                  <a:lnTo>
                    <a:pt x="436499" y="48387"/>
                  </a:lnTo>
                  <a:lnTo>
                    <a:pt x="438150" y="42418"/>
                  </a:lnTo>
                  <a:lnTo>
                    <a:pt x="441198" y="38354"/>
                  </a:lnTo>
                  <a:lnTo>
                    <a:pt x="444246" y="34417"/>
                  </a:lnTo>
                  <a:lnTo>
                    <a:pt x="448818" y="32385"/>
                  </a:lnTo>
                  <a:lnTo>
                    <a:pt x="461010" y="32385"/>
                  </a:lnTo>
                  <a:lnTo>
                    <a:pt x="465709" y="34417"/>
                  </a:lnTo>
                  <a:lnTo>
                    <a:pt x="468884" y="38481"/>
                  </a:lnTo>
                  <a:lnTo>
                    <a:pt x="471932" y="42545"/>
                  </a:lnTo>
                  <a:lnTo>
                    <a:pt x="473583" y="48387"/>
                  </a:lnTo>
                  <a:lnTo>
                    <a:pt x="473583" y="30873"/>
                  </a:lnTo>
                  <a:lnTo>
                    <a:pt x="470535" y="27432"/>
                  </a:lnTo>
                  <a:lnTo>
                    <a:pt x="463804" y="24638"/>
                  </a:lnTo>
                  <a:lnTo>
                    <a:pt x="446405" y="24638"/>
                  </a:lnTo>
                  <a:lnTo>
                    <a:pt x="439420" y="27305"/>
                  </a:lnTo>
                  <a:lnTo>
                    <a:pt x="429514" y="38481"/>
                  </a:lnTo>
                  <a:lnTo>
                    <a:pt x="426974" y="46228"/>
                  </a:lnTo>
                  <a:lnTo>
                    <a:pt x="426974" y="62611"/>
                  </a:lnTo>
                  <a:lnTo>
                    <a:pt x="428117" y="68326"/>
                  </a:lnTo>
                  <a:lnTo>
                    <a:pt x="430936" y="74168"/>
                  </a:lnTo>
                  <a:lnTo>
                    <a:pt x="432689" y="77851"/>
                  </a:lnTo>
                  <a:lnTo>
                    <a:pt x="435991" y="81534"/>
                  </a:lnTo>
                  <a:lnTo>
                    <a:pt x="440309" y="84074"/>
                  </a:lnTo>
                  <a:lnTo>
                    <a:pt x="444500" y="86741"/>
                  </a:lnTo>
                  <a:lnTo>
                    <a:pt x="449326" y="88011"/>
                  </a:lnTo>
                  <a:lnTo>
                    <a:pt x="463677" y="88011"/>
                  </a:lnTo>
                  <a:lnTo>
                    <a:pt x="470662" y="85217"/>
                  </a:lnTo>
                  <a:lnTo>
                    <a:pt x="475056" y="80264"/>
                  </a:lnTo>
                  <a:lnTo>
                    <a:pt x="480695" y="73914"/>
                  </a:lnTo>
                  <a:lnTo>
                    <a:pt x="483108" y="66167"/>
                  </a:lnTo>
                  <a:close/>
                </a:path>
                <a:path w="1647825" h="88264">
                  <a:moveTo>
                    <a:pt x="534162" y="25273"/>
                  </a:moveTo>
                  <a:lnTo>
                    <a:pt x="532003" y="24765"/>
                  </a:lnTo>
                  <a:lnTo>
                    <a:pt x="529590" y="24638"/>
                  </a:lnTo>
                  <a:lnTo>
                    <a:pt x="522986" y="24638"/>
                  </a:lnTo>
                  <a:lnTo>
                    <a:pt x="508127" y="37084"/>
                  </a:lnTo>
                  <a:lnTo>
                    <a:pt x="507619" y="37084"/>
                  </a:lnTo>
                  <a:lnTo>
                    <a:pt x="506603" y="25654"/>
                  </a:lnTo>
                  <a:lnTo>
                    <a:pt x="498983" y="25654"/>
                  </a:lnTo>
                  <a:lnTo>
                    <a:pt x="498983" y="86868"/>
                  </a:lnTo>
                  <a:lnTo>
                    <a:pt x="508254" y="86868"/>
                  </a:lnTo>
                  <a:lnTo>
                    <a:pt x="508254" y="48006"/>
                  </a:lnTo>
                  <a:lnTo>
                    <a:pt x="510032" y="43053"/>
                  </a:lnTo>
                  <a:lnTo>
                    <a:pt x="513461" y="38989"/>
                  </a:lnTo>
                  <a:lnTo>
                    <a:pt x="515175" y="37084"/>
                  </a:lnTo>
                  <a:lnTo>
                    <a:pt x="517017" y="35052"/>
                  </a:lnTo>
                  <a:lnTo>
                    <a:pt x="521208" y="33020"/>
                  </a:lnTo>
                  <a:lnTo>
                    <a:pt x="528066" y="33020"/>
                  </a:lnTo>
                  <a:lnTo>
                    <a:pt x="530352" y="33274"/>
                  </a:lnTo>
                  <a:lnTo>
                    <a:pt x="532892" y="33782"/>
                  </a:lnTo>
                  <a:lnTo>
                    <a:pt x="532993" y="33020"/>
                  </a:lnTo>
                  <a:lnTo>
                    <a:pt x="534162" y="25273"/>
                  </a:lnTo>
                  <a:close/>
                </a:path>
                <a:path w="1647825" h="88264">
                  <a:moveTo>
                    <a:pt x="601726" y="79248"/>
                  </a:moveTo>
                  <a:lnTo>
                    <a:pt x="600837" y="79502"/>
                  </a:lnTo>
                  <a:lnTo>
                    <a:pt x="599694" y="79756"/>
                  </a:lnTo>
                  <a:lnTo>
                    <a:pt x="596646" y="80264"/>
                  </a:lnTo>
                  <a:lnTo>
                    <a:pt x="594995" y="80391"/>
                  </a:lnTo>
                  <a:lnTo>
                    <a:pt x="590296" y="80391"/>
                  </a:lnTo>
                  <a:lnTo>
                    <a:pt x="587883" y="79375"/>
                  </a:lnTo>
                  <a:lnTo>
                    <a:pt x="586232" y="77343"/>
                  </a:lnTo>
                  <a:lnTo>
                    <a:pt x="584454" y="75438"/>
                  </a:lnTo>
                  <a:lnTo>
                    <a:pt x="583565" y="72517"/>
                  </a:lnTo>
                  <a:lnTo>
                    <a:pt x="583565" y="32893"/>
                  </a:lnTo>
                  <a:lnTo>
                    <a:pt x="601345" y="32893"/>
                  </a:lnTo>
                  <a:lnTo>
                    <a:pt x="601345" y="25654"/>
                  </a:lnTo>
                  <a:lnTo>
                    <a:pt x="583565" y="25654"/>
                  </a:lnTo>
                  <a:lnTo>
                    <a:pt x="583565" y="11557"/>
                  </a:lnTo>
                  <a:lnTo>
                    <a:pt x="578231" y="11557"/>
                  </a:lnTo>
                  <a:lnTo>
                    <a:pt x="574294" y="24638"/>
                  </a:lnTo>
                  <a:lnTo>
                    <a:pt x="565531" y="28448"/>
                  </a:lnTo>
                  <a:lnTo>
                    <a:pt x="565531" y="32893"/>
                  </a:lnTo>
                  <a:lnTo>
                    <a:pt x="574294" y="32893"/>
                  </a:lnTo>
                  <a:lnTo>
                    <a:pt x="574294" y="69342"/>
                  </a:lnTo>
                  <a:lnTo>
                    <a:pt x="575398" y="77520"/>
                  </a:lnTo>
                  <a:lnTo>
                    <a:pt x="578751" y="83350"/>
                  </a:lnTo>
                  <a:lnTo>
                    <a:pt x="584301" y="86855"/>
                  </a:lnTo>
                  <a:lnTo>
                    <a:pt x="592074" y="88011"/>
                  </a:lnTo>
                  <a:lnTo>
                    <a:pt x="593598" y="88011"/>
                  </a:lnTo>
                  <a:lnTo>
                    <a:pt x="595376" y="87757"/>
                  </a:lnTo>
                  <a:lnTo>
                    <a:pt x="599313" y="87249"/>
                  </a:lnTo>
                  <a:lnTo>
                    <a:pt x="601726" y="86360"/>
                  </a:lnTo>
                  <a:lnTo>
                    <a:pt x="601726" y="80391"/>
                  </a:lnTo>
                  <a:lnTo>
                    <a:pt x="601726" y="79248"/>
                  </a:lnTo>
                  <a:close/>
                </a:path>
                <a:path w="1647825" h="88264">
                  <a:moveTo>
                    <a:pt x="665988" y="66167"/>
                  </a:moveTo>
                  <a:lnTo>
                    <a:pt x="665899" y="46228"/>
                  </a:lnTo>
                  <a:lnTo>
                    <a:pt x="663575" y="38862"/>
                  </a:lnTo>
                  <a:lnTo>
                    <a:pt x="657809" y="32385"/>
                  </a:lnTo>
                  <a:lnTo>
                    <a:pt x="656463" y="30873"/>
                  </a:lnTo>
                  <a:lnTo>
                    <a:pt x="656463" y="48387"/>
                  </a:lnTo>
                  <a:lnTo>
                    <a:pt x="656463" y="64008"/>
                  </a:lnTo>
                  <a:lnTo>
                    <a:pt x="654812" y="69977"/>
                  </a:lnTo>
                  <a:lnTo>
                    <a:pt x="651764" y="74168"/>
                  </a:lnTo>
                  <a:lnTo>
                    <a:pt x="648589" y="78232"/>
                  </a:lnTo>
                  <a:lnTo>
                    <a:pt x="644017" y="80264"/>
                  </a:lnTo>
                  <a:lnTo>
                    <a:pt x="631825" y="80264"/>
                  </a:lnTo>
                  <a:lnTo>
                    <a:pt x="627253" y="78232"/>
                  </a:lnTo>
                  <a:lnTo>
                    <a:pt x="621030" y="69977"/>
                  </a:lnTo>
                  <a:lnTo>
                    <a:pt x="619506" y="64008"/>
                  </a:lnTo>
                  <a:lnTo>
                    <a:pt x="619506" y="48387"/>
                  </a:lnTo>
                  <a:lnTo>
                    <a:pt x="621030" y="42418"/>
                  </a:lnTo>
                  <a:lnTo>
                    <a:pt x="624078" y="38354"/>
                  </a:lnTo>
                  <a:lnTo>
                    <a:pt x="627126" y="34417"/>
                  </a:lnTo>
                  <a:lnTo>
                    <a:pt x="631698" y="32385"/>
                  </a:lnTo>
                  <a:lnTo>
                    <a:pt x="643890" y="32385"/>
                  </a:lnTo>
                  <a:lnTo>
                    <a:pt x="648589" y="34417"/>
                  </a:lnTo>
                  <a:lnTo>
                    <a:pt x="651764" y="38481"/>
                  </a:lnTo>
                  <a:lnTo>
                    <a:pt x="654812" y="42545"/>
                  </a:lnTo>
                  <a:lnTo>
                    <a:pt x="656463" y="48387"/>
                  </a:lnTo>
                  <a:lnTo>
                    <a:pt x="656463" y="30873"/>
                  </a:lnTo>
                  <a:lnTo>
                    <a:pt x="653415" y="27432"/>
                  </a:lnTo>
                  <a:lnTo>
                    <a:pt x="646684" y="24638"/>
                  </a:lnTo>
                  <a:lnTo>
                    <a:pt x="629285" y="24638"/>
                  </a:lnTo>
                  <a:lnTo>
                    <a:pt x="622300" y="27305"/>
                  </a:lnTo>
                  <a:lnTo>
                    <a:pt x="612394" y="38481"/>
                  </a:lnTo>
                  <a:lnTo>
                    <a:pt x="609854" y="46228"/>
                  </a:lnTo>
                  <a:lnTo>
                    <a:pt x="609854" y="62611"/>
                  </a:lnTo>
                  <a:lnTo>
                    <a:pt x="610997" y="68326"/>
                  </a:lnTo>
                  <a:lnTo>
                    <a:pt x="613816" y="74168"/>
                  </a:lnTo>
                  <a:lnTo>
                    <a:pt x="615569" y="77851"/>
                  </a:lnTo>
                  <a:lnTo>
                    <a:pt x="618871" y="81534"/>
                  </a:lnTo>
                  <a:lnTo>
                    <a:pt x="623189" y="84074"/>
                  </a:lnTo>
                  <a:lnTo>
                    <a:pt x="627380" y="86741"/>
                  </a:lnTo>
                  <a:lnTo>
                    <a:pt x="632206" y="88011"/>
                  </a:lnTo>
                  <a:lnTo>
                    <a:pt x="646557" y="88011"/>
                  </a:lnTo>
                  <a:lnTo>
                    <a:pt x="653542" y="85217"/>
                  </a:lnTo>
                  <a:lnTo>
                    <a:pt x="657936" y="80264"/>
                  </a:lnTo>
                  <a:lnTo>
                    <a:pt x="663575" y="73914"/>
                  </a:lnTo>
                  <a:lnTo>
                    <a:pt x="665988" y="66167"/>
                  </a:lnTo>
                  <a:close/>
                </a:path>
                <a:path w="1647825" h="88264">
                  <a:moveTo>
                    <a:pt x="718566" y="0"/>
                  </a:moveTo>
                  <a:lnTo>
                    <a:pt x="709295" y="0"/>
                  </a:lnTo>
                  <a:lnTo>
                    <a:pt x="709295" y="86868"/>
                  </a:lnTo>
                  <a:lnTo>
                    <a:pt x="718566" y="86868"/>
                  </a:lnTo>
                  <a:lnTo>
                    <a:pt x="718566" y="0"/>
                  </a:lnTo>
                  <a:close/>
                </a:path>
                <a:path w="1647825" h="88264">
                  <a:moveTo>
                    <a:pt x="747522" y="25654"/>
                  </a:moveTo>
                  <a:lnTo>
                    <a:pt x="738251" y="25654"/>
                  </a:lnTo>
                  <a:lnTo>
                    <a:pt x="738251" y="86868"/>
                  </a:lnTo>
                  <a:lnTo>
                    <a:pt x="747522" y="86868"/>
                  </a:lnTo>
                  <a:lnTo>
                    <a:pt x="747522" y="25654"/>
                  </a:lnTo>
                  <a:close/>
                </a:path>
                <a:path w="1647825" h="88264">
                  <a:moveTo>
                    <a:pt x="748411" y="6985"/>
                  </a:moveTo>
                  <a:lnTo>
                    <a:pt x="747776" y="5461"/>
                  </a:lnTo>
                  <a:lnTo>
                    <a:pt x="746760" y="4445"/>
                  </a:lnTo>
                  <a:lnTo>
                    <a:pt x="745617" y="3429"/>
                  </a:lnTo>
                  <a:lnTo>
                    <a:pt x="744347" y="2921"/>
                  </a:lnTo>
                  <a:lnTo>
                    <a:pt x="741299" y="2921"/>
                  </a:lnTo>
                  <a:lnTo>
                    <a:pt x="740029" y="3429"/>
                  </a:lnTo>
                  <a:lnTo>
                    <a:pt x="737997" y="5461"/>
                  </a:lnTo>
                  <a:lnTo>
                    <a:pt x="737489" y="6985"/>
                  </a:lnTo>
                  <a:lnTo>
                    <a:pt x="737489" y="11176"/>
                  </a:lnTo>
                  <a:lnTo>
                    <a:pt x="737997" y="12700"/>
                  </a:lnTo>
                  <a:lnTo>
                    <a:pt x="739013" y="13716"/>
                  </a:lnTo>
                  <a:lnTo>
                    <a:pt x="740029" y="14859"/>
                  </a:lnTo>
                  <a:lnTo>
                    <a:pt x="741299" y="15367"/>
                  </a:lnTo>
                  <a:lnTo>
                    <a:pt x="744347" y="15367"/>
                  </a:lnTo>
                  <a:lnTo>
                    <a:pt x="745617" y="14859"/>
                  </a:lnTo>
                  <a:lnTo>
                    <a:pt x="747776" y="12700"/>
                  </a:lnTo>
                  <a:lnTo>
                    <a:pt x="748411" y="11176"/>
                  </a:lnTo>
                  <a:lnTo>
                    <a:pt x="748411" y="6985"/>
                  </a:lnTo>
                  <a:close/>
                </a:path>
                <a:path w="1647825" h="88264">
                  <a:moveTo>
                    <a:pt x="811657" y="37973"/>
                  </a:moveTo>
                  <a:lnTo>
                    <a:pt x="809879" y="32766"/>
                  </a:lnTo>
                  <a:lnTo>
                    <a:pt x="809447" y="32385"/>
                  </a:lnTo>
                  <a:lnTo>
                    <a:pt x="806323" y="29591"/>
                  </a:lnTo>
                  <a:lnTo>
                    <a:pt x="802894" y="26289"/>
                  </a:lnTo>
                  <a:lnTo>
                    <a:pt x="797433" y="24638"/>
                  </a:lnTo>
                  <a:lnTo>
                    <a:pt x="786511" y="24638"/>
                  </a:lnTo>
                  <a:lnTo>
                    <a:pt x="769493" y="29972"/>
                  </a:lnTo>
                  <a:lnTo>
                    <a:pt x="772287" y="37084"/>
                  </a:lnTo>
                  <a:lnTo>
                    <a:pt x="778764" y="33909"/>
                  </a:lnTo>
                  <a:lnTo>
                    <a:pt x="784479" y="32385"/>
                  </a:lnTo>
                  <a:lnTo>
                    <a:pt x="794131" y="32385"/>
                  </a:lnTo>
                  <a:lnTo>
                    <a:pt x="797433" y="33528"/>
                  </a:lnTo>
                  <a:lnTo>
                    <a:pt x="799465" y="35814"/>
                  </a:lnTo>
                  <a:lnTo>
                    <a:pt x="801624" y="38100"/>
                  </a:lnTo>
                  <a:lnTo>
                    <a:pt x="802640" y="41656"/>
                  </a:lnTo>
                  <a:lnTo>
                    <a:pt x="802640" y="50165"/>
                  </a:lnTo>
                  <a:lnTo>
                    <a:pt x="802386" y="50177"/>
                  </a:lnTo>
                  <a:lnTo>
                    <a:pt x="802386" y="56769"/>
                  </a:lnTo>
                  <a:lnTo>
                    <a:pt x="802386" y="67945"/>
                  </a:lnTo>
                  <a:lnTo>
                    <a:pt x="800735" y="72390"/>
                  </a:lnTo>
                  <a:lnTo>
                    <a:pt x="794131" y="78740"/>
                  </a:lnTo>
                  <a:lnTo>
                    <a:pt x="789686" y="80391"/>
                  </a:lnTo>
                  <a:lnTo>
                    <a:pt x="780161" y="80391"/>
                  </a:lnTo>
                  <a:lnTo>
                    <a:pt x="777367" y="79502"/>
                  </a:lnTo>
                  <a:lnTo>
                    <a:pt x="773303" y="75946"/>
                  </a:lnTo>
                  <a:lnTo>
                    <a:pt x="772287" y="73406"/>
                  </a:lnTo>
                  <a:lnTo>
                    <a:pt x="772287" y="65786"/>
                  </a:lnTo>
                  <a:lnTo>
                    <a:pt x="773938" y="62611"/>
                  </a:lnTo>
                  <a:lnTo>
                    <a:pt x="777240" y="60579"/>
                  </a:lnTo>
                  <a:lnTo>
                    <a:pt x="780415" y="58547"/>
                  </a:lnTo>
                  <a:lnTo>
                    <a:pt x="785749" y="57404"/>
                  </a:lnTo>
                  <a:lnTo>
                    <a:pt x="802386" y="56769"/>
                  </a:lnTo>
                  <a:lnTo>
                    <a:pt x="802386" y="50177"/>
                  </a:lnTo>
                  <a:lnTo>
                    <a:pt x="764463" y="61836"/>
                  </a:lnTo>
                  <a:lnTo>
                    <a:pt x="762635" y="69977"/>
                  </a:lnTo>
                  <a:lnTo>
                    <a:pt x="762723" y="75946"/>
                  </a:lnTo>
                  <a:lnTo>
                    <a:pt x="764286" y="80137"/>
                  </a:lnTo>
                  <a:lnTo>
                    <a:pt x="767715" y="83312"/>
                  </a:lnTo>
                  <a:lnTo>
                    <a:pt x="771144" y="86360"/>
                  </a:lnTo>
                  <a:lnTo>
                    <a:pt x="775970" y="88011"/>
                  </a:lnTo>
                  <a:lnTo>
                    <a:pt x="786511" y="88011"/>
                  </a:lnTo>
                  <a:lnTo>
                    <a:pt x="800735" y="80391"/>
                  </a:lnTo>
                  <a:lnTo>
                    <a:pt x="802513" y="78105"/>
                  </a:lnTo>
                  <a:lnTo>
                    <a:pt x="802894" y="78105"/>
                  </a:lnTo>
                  <a:lnTo>
                    <a:pt x="804799" y="86868"/>
                  </a:lnTo>
                  <a:lnTo>
                    <a:pt x="811657" y="86868"/>
                  </a:lnTo>
                  <a:lnTo>
                    <a:pt x="811657" y="78105"/>
                  </a:lnTo>
                  <a:lnTo>
                    <a:pt x="811657" y="56769"/>
                  </a:lnTo>
                  <a:lnTo>
                    <a:pt x="811657" y="37973"/>
                  </a:lnTo>
                  <a:close/>
                </a:path>
                <a:path w="1647825" h="88264">
                  <a:moveTo>
                    <a:pt x="840486" y="25654"/>
                  </a:moveTo>
                  <a:lnTo>
                    <a:pt x="831215" y="25654"/>
                  </a:lnTo>
                  <a:lnTo>
                    <a:pt x="831215" y="86868"/>
                  </a:lnTo>
                  <a:lnTo>
                    <a:pt x="840486" y="86868"/>
                  </a:lnTo>
                  <a:lnTo>
                    <a:pt x="840486" y="25654"/>
                  </a:lnTo>
                  <a:close/>
                </a:path>
                <a:path w="1647825" h="88264">
                  <a:moveTo>
                    <a:pt x="841375" y="6985"/>
                  </a:moveTo>
                  <a:lnTo>
                    <a:pt x="840740" y="5461"/>
                  </a:lnTo>
                  <a:lnTo>
                    <a:pt x="839724" y="4445"/>
                  </a:lnTo>
                  <a:lnTo>
                    <a:pt x="838581" y="3429"/>
                  </a:lnTo>
                  <a:lnTo>
                    <a:pt x="837311" y="2921"/>
                  </a:lnTo>
                  <a:lnTo>
                    <a:pt x="834263" y="2921"/>
                  </a:lnTo>
                  <a:lnTo>
                    <a:pt x="832993" y="3429"/>
                  </a:lnTo>
                  <a:lnTo>
                    <a:pt x="830961" y="5461"/>
                  </a:lnTo>
                  <a:lnTo>
                    <a:pt x="830453" y="6985"/>
                  </a:lnTo>
                  <a:lnTo>
                    <a:pt x="830453" y="11176"/>
                  </a:lnTo>
                  <a:lnTo>
                    <a:pt x="830961" y="12700"/>
                  </a:lnTo>
                  <a:lnTo>
                    <a:pt x="831977" y="13716"/>
                  </a:lnTo>
                  <a:lnTo>
                    <a:pt x="832993" y="14859"/>
                  </a:lnTo>
                  <a:lnTo>
                    <a:pt x="834263" y="15367"/>
                  </a:lnTo>
                  <a:lnTo>
                    <a:pt x="837311" y="15367"/>
                  </a:lnTo>
                  <a:lnTo>
                    <a:pt x="838581" y="14859"/>
                  </a:lnTo>
                  <a:lnTo>
                    <a:pt x="840740" y="12700"/>
                  </a:lnTo>
                  <a:lnTo>
                    <a:pt x="841375" y="11176"/>
                  </a:lnTo>
                  <a:lnTo>
                    <a:pt x="841375" y="6985"/>
                  </a:lnTo>
                  <a:close/>
                </a:path>
                <a:path w="1647825" h="88264">
                  <a:moveTo>
                    <a:pt x="899541" y="66167"/>
                  </a:moveTo>
                  <a:lnTo>
                    <a:pt x="875792" y="50165"/>
                  </a:lnTo>
                  <a:lnTo>
                    <a:pt x="872236" y="48641"/>
                  </a:lnTo>
                  <a:lnTo>
                    <a:pt x="864997" y="41783"/>
                  </a:lnTo>
                  <a:lnTo>
                    <a:pt x="864997" y="37719"/>
                  </a:lnTo>
                  <a:lnTo>
                    <a:pt x="866140" y="35814"/>
                  </a:lnTo>
                  <a:lnTo>
                    <a:pt x="868426" y="34417"/>
                  </a:lnTo>
                  <a:lnTo>
                    <a:pt x="870585" y="33020"/>
                  </a:lnTo>
                  <a:lnTo>
                    <a:pt x="873887" y="32385"/>
                  </a:lnTo>
                  <a:lnTo>
                    <a:pt x="883285" y="32385"/>
                  </a:lnTo>
                  <a:lnTo>
                    <a:pt x="888873" y="33655"/>
                  </a:lnTo>
                  <a:lnTo>
                    <a:pt x="894969" y="36068"/>
                  </a:lnTo>
                  <a:lnTo>
                    <a:pt x="896581" y="32385"/>
                  </a:lnTo>
                  <a:lnTo>
                    <a:pt x="898271" y="28575"/>
                  </a:lnTo>
                  <a:lnTo>
                    <a:pt x="892048" y="25908"/>
                  </a:lnTo>
                  <a:lnTo>
                    <a:pt x="885571" y="24638"/>
                  </a:lnTo>
                  <a:lnTo>
                    <a:pt x="871982" y="24638"/>
                  </a:lnTo>
                  <a:lnTo>
                    <a:pt x="866394" y="26035"/>
                  </a:lnTo>
                  <a:lnTo>
                    <a:pt x="862330" y="28956"/>
                  </a:lnTo>
                  <a:lnTo>
                    <a:pt x="858266" y="31750"/>
                  </a:lnTo>
                  <a:lnTo>
                    <a:pt x="856234" y="35687"/>
                  </a:lnTo>
                  <a:lnTo>
                    <a:pt x="856234" y="43434"/>
                  </a:lnTo>
                  <a:lnTo>
                    <a:pt x="875538" y="58801"/>
                  </a:lnTo>
                  <a:lnTo>
                    <a:pt x="881507" y="61087"/>
                  </a:lnTo>
                  <a:lnTo>
                    <a:pt x="885444" y="63119"/>
                  </a:lnTo>
                  <a:lnTo>
                    <a:pt x="889635" y="66548"/>
                  </a:lnTo>
                  <a:lnTo>
                    <a:pt x="890651" y="68580"/>
                  </a:lnTo>
                  <a:lnTo>
                    <a:pt x="890651" y="74168"/>
                  </a:lnTo>
                  <a:lnTo>
                    <a:pt x="889381" y="76454"/>
                  </a:lnTo>
                  <a:lnTo>
                    <a:pt x="886714" y="77978"/>
                  </a:lnTo>
                  <a:lnTo>
                    <a:pt x="884174" y="79502"/>
                  </a:lnTo>
                  <a:lnTo>
                    <a:pt x="880491" y="80391"/>
                  </a:lnTo>
                  <a:lnTo>
                    <a:pt x="872490" y="80391"/>
                  </a:lnTo>
                  <a:lnTo>
                    <a:pt x="869188" y="79883"/>
                  </a:lnTo>
                  <a:lnTo>
                    <a:pt x="865886" y="78994"/>
                  </a:lnTo>
                  <a:lnTo>
                    <a:pt x="862457" y="78232"/>
                  </a:lnTo>
                  <a:lnTo>
                    <a:pt x="859282" y="76962"/>
                  </a:lnTo>
                  <a:lnTo>
                    <a:pt x="856361" y="75565"/>
                  </a:lnTo>
                  <a:lnTo>
                    <a:pt x="856361" y="84074"/>
                  </a:lnTo>
                  <a:lnTo>
                    <a:pt x="860933" y="86741"/>
                  </a:lnTo>
                  <a:lnTo>
                    <a:pt x="867283" y="88011"/>
                  </a:lnTo>
                  <a:lnTo>
                    <a:pt x="883031" y="88011"/>
                  </a:lnTo>
                  <a:lnTo>
                    <a:pt x="889000" y="86487"/>
                  </a:lnTo>
                  <a:lnTo>
                    <a:pt x="893191" y="83312"/>
                  </a:lnTo>
                  <a:lnTo>
                    <a:pt x="897318" y="80391"/>
                  </a:lnTo>
                  <a:lnTo>
                    <a:pt x="897509" y="80264"/>
                  </a:lnTo>
                  <a:lnTo>
                    <a:pt x="899541" y="75819"/>
                  </a:lnTo>
                  <a:lnTo>
                    <a:pt x="899541" y="66167"/>
                  </a:lnTo>
                  <a:close/>
                </a:path>
                <a:path w="1647825" h="88264">
                  <a:moveTo>
                    <a:pt x="963295" y="43815"/>
                  </a:moveTo>
                  <a:lnTo>
                    <a:pt x="961136" y="37211"/>
                  </a:lnTo>
                  <a:lnTo>
                    <a:pt x="956906" y="32385"/>
                  </a:lnTo>
                  <a:lnTo>
                    <a:pt x="953389" y="28473"/>
                  </a:lnTo>
                  <a:lnTo>
                    <a:pt x="953389" y="44577"/>
                  </a:lnTo>
                  <a:lnTo>
                    <a:pt x="953389" y="50419"/>
                  </a:lnTo>
                  <a:lnTo>
                    <a:pt x="921385" y="50419"/>
                  </a:lnTo>
                  <a:lnTo>
                    <a:pt x="921893" y="44704"/>
                  </a:lnTo>
                  <a:lnTo>
                    <a:pt x="923671" y="40386"/>
                  </a:lnTo>
                  <a:lnTo>
                    <a:pt x="926592" y="37084"/>
                  </a:lnTo>
                  <a:lnTo>
                    <a:pt x="929513" y="33909"/>
                  </a:lnTo>
                  <a:lnTo>
                    <a:pt x="933450" y="32385"/>
                  </a:lnTo>
                  <a:lnTo>
                    <a:pt x="943229" y="32385"/>
                  </a:lnTo>
                  <a:lnTo>
                    <a:pt x="946912" y="33909"/>
                  </a:lnTo>
                  <a:lnTo>
                    <a:pt x="952119" y="40132"/>
                  </a:lnTo>
                  <a:lnTo>
                    <a:pt x="953389" y="44577"/>
                  </a:lnTo>
                  <a:lnTo>
                    <a:pt x="953389" y="28473"/>
                  </a:lnTo>
                  <a:lnTo>
                    <a:pt x="952119" y="27051"/>
                  </a:lnTo>
                  <a:lnTo>
                    <a:pt x="946150" y="24638"/>
                  </a:lnTo>
                  <a:lnTo>
                    <a:pt x="930275" y="24638"/>
                  </a:lnTo>
                  <a:lnTo>
                    <a:pt x="923671" y="27432"/>
                  </a:lnTo>
                  <a:lnTo>
                    <a:pt x="914019" y="39116"/>
                  </a:lnTo>
                  <a:lnTo>
                    <a:pt x="911606" y="46863"/>
                  </a:lnTo>
                  <a:lnTo>
                    <a:pt x="911606" y="66548"/>
                  </a:lnTo>
                  <a:lnTo>
                    <a:pt x="914146" y="74168"/>
                  </a:lnTo>
                  <a:lnTo>
                    <a:pt x="924687" y="85217"/>
                  </a:lnTo>
                  <a:lnTo>
                    <a:pt x="931799" y="88011"/>
                  </a:lnTo>
                  <a:lnTo>
                    <a:pt x="945007" y="88011"/>
                  </a:lnTo>
                  <a:lnTo>
                    <a:pt x="948436" y="87630"/>
                  </a:lnTo>
                  <a:lnTo>
                    <a:pt x="951357" y="86995"/>
                  </a:lnTo>
                  <a:lnTo>
                    <a:pt x="954278" y="86487"/>
                  </a:lnTo>
                  <a:lnTo>
                    <a:pt x="957453" y="85471"/>
                  </a:lnTo>
                  <a:lnTo>
                    <a:pt x="960755" y="84074"/>
                  </a:lnTo>
                  <a:lnTo>
                    <a:pt x="960755" y="79883"/>
                  </a:lnTo>
                  <a:lnTo>
                    <a:pt x="960755" y="75692"/>
                  </a:lnTo>
                  <a:lnTo>
                    <a:pt x="954278" y="78486"/>
                  </a:lnTo>
                  <a:lnTo>
                    <a:pt x="947801" y="79883"/>
                  </a:lnTo>
                  <a:lnTo>
                    <a:pt x="934974" y="79883"/>
                  </a:lnTo>
                  <a:lnTo>
                    <a:pt x="930021" y="77978"/>
                  </a:lnTo>
                  <a:lnTo>
                    <a:pt x="923163" y="70612"/>
                  </a:lnTo>
                  <a:lnTo>
                    <a:pt x="921385" y="65151"/>
                  </a:lnTo>
                  <a:lnTo>
                    <a:pt x="921258" y="57912"/>
                  </a:lnTo>
                  <a:lnTo>
                    <a:pt x="963295" y="57912"/>
                  </a:lnTo>
                  <a:lnTo>
                    <a:pt x="963295" y="50419"/>
                  </a:lnTo>
                  <a:lnTo>
                    <a:pt x="963295" y="43815"/>
                  </a:lnTo>
                  <a:close/>
                </a:path>
                <a:path w="1647825" h="88264">
                  <a:moveTo>
                    <a:pt x="1082802" y="25654"/>
                  </a:moveTo>
                  <a:lnTo>
                    <a:pt x="1073150" y="25654"/>
                  </a:lnTo>
                  <a:lnTo>
                    <a:pt x="1068425" y="43827"/>
                  </a:lnTo>
                  <a:lnTo>
                    <a:pt x="1064933" y="57391"/>
                  </a:lnTo>
                  <a:lnTo>
                    <a:pt x="1062659" y="66357"/>
                  </a:lnTo>
                  <a:lnTo>
                    <a:pt x="1061593" y="70739"/>
                  </a:lnTo>
                  <a:lnTo>
                    <a:pt x="1060831" y="73533"/>
                  </a:lnTo>
                  <a:lnTo>
                    <a:pt x="1060450" y="75565"/>
                  </a:lnTo>
                  <a:lnTo>
                    <a:pt x="1060323" y="76962"/>
                  </a:lnTo>
                  <a:lnTo>
                    <a:pt x="1059942" y="76962"/>
                  </a:lnTo>
                  <a:lnTo>
                    <a:pt x="1059180" y="72517"/>
                  </a:lnTo>
                  <a:lnTo>
                    <a:pt x="1057783" y="67183"/>
                  </a:lnTo>
                  <a:lnTo>
                    <a:pt x="1055624" y="60833"/>
                  </a:lnTo>
                  <a:lnTo>
                    <a:pt x="1047927" y="36068"/>
                  </a:lnTo>
                  <a:lnTo>
                    <a:pt x="1044702" y="25654"/>
                  </a:lnTo>
                  <a:lnTo>
                    <a:pt x="1034669" y="25654"/>
                  </a:lnTo>
                  <a:lnTo>
                    <a:pt x="1023493" y="60833"/>
                  </a:lnTo>
                  <a:lnTo>
                    <a:pt x="1022731" y="62738"/>
                  </a:lnTo>
                  <a:lnTo>
                    <a:pt x="1021969" y="65405"/>
                  </a:lnTo>
                  <a:lnTo>
                    <a:pt x="1020102" y="72517"/>
                  </a:lnTo>
                  <a:lnTo>
                    <a:pt x="1019048" y="77089"/>
                  </a:lnTo>
                  <a:lnTo>
                    <a:pt x="1018667" y="77089"/>
                  </a:lnTo>
                  <a:lnTo>
                    <a:pt x="1018286" y="74295"/>
                  </a:lnTo>
                  <a:lnTo>
                    <a:pt x="1017143" y="68834"/>
                  </a:lnTo>
                  <a:lnTo>
                    <a:pt x="1013396" y="54076"/>
                  </a:lnTo>
                  <a:lnTo>
                    <a:pt x="1006094" y="25654"/>
                  </a:lnTo>
                  <a:lnTo>
                    <a:pt x="996315" y="25654"/>
                  </a:lnTo>
                  <a:lnTo>
                    <a:pt x="1013079" y="86868"/>
                  </a:lnTo>
                  <a:lnTo>
                    <a:pt x="1023747" y="86868"/>
                  </a:lnTo>
                  <a:lnTo>
                    <a:pt x="1026896" y="77089"/>
                  </a:lnTo>
                  <a:lnTo>
                    <a:pt x="1036447" y="47498"/>
                  </a:lnTo>
                  <a:lnTo>
                    <a:pt x="1037717" y="42545"/>
                  </a:lnTo>
                  <a:lnTo>
                    <a:pt x="1039241" y="36068"/>
                  </a:lnTo>
                  <a:lnTo>
                    <a:pt x="1039749" y="36068"/>
                  </a:lnTo>
                  <a:lnTo>
                    <a:pt x="1041654" y="43827"/>
                  </a:lnTo>
                  <a:lnTo>
                    <a:pt x="1042924" y="48768"/>
                  </a:lnTo>
                  <a:lnTo>
                    <a:pt x="1043686" y="50927"/>
                  </a:lnTo>
                  <a:lnTo>
                    <a:pt x="1054862" y="86868"/>
                  </a:lnTo>
                  <a:lnTo>
                    <a:pt x="1065911" y="86868"/>
                  </a:lnTo>
                  <a:lnTo>
                    <a:pt x="1068641" y="76962"/>
                  </a:lnTo>
                  <a:lnTo>
                    <a:pt x="1082802" y="25654"/>
                  </a:lnTo>
                  <a:close/>
                </a:path>
                <a:path w="1647825" h="88264">
                  <a:moveTo>
                    <a:pt x="1102614" y="25654"/>
                  </a:moveTo>
                  <a:lnTo>
                    <a:pt x="1093343" y="25654"/>
                  </a:lnTo>
                  <a:lnTo>
                    <a:pt x="1093343" y="86868"/>
                  </a:lnTo>
                  <a:lnTo>
                    <a:pt x="1102614" y="86868"/>
                  </a:lnTo>
                  <a:lnTo>
                    <a:pt x="1102614" y="25654"/>
                  </a:lnTo>
                  <a:close/>
                </a:path>
                <a:path w="1647825" h="88264">
                  <a:moveTo>
                    <a:pt x="1103503" y="6985"/>
                  </a:moveTo>
                  <a:lnTo>
                    <a:pt x="1102868" y="5461"/>
                  </a:lnTo>
                  <a:lnTo>
                    <a:pt x="1101852" y="4445"/>
                  </a:lnTo>
                  <a:lnTo>
                    <a:pt x="1100709" y="3429"/>
                  </a:lnTo>
                  <a:lnTo>
                    <a:pt x="1099439" y="2921"/>
                  </a:lnTo>
                  <a:lnTo>
                    <a:pt x="1096391" y="2921"/>
                  </a:lnTo>
                  <a:lnTo>
                    <a:pt x="1095121" y="3429"/>
                  </a:lnTo>
                  <a:lnTo>
                    <a:pt x="1093089" y="5461"/>
                  </a:lnTo>
                  <a:lnTo>
                    <a:pt x="1092581" y="6985"/>
                  </a:lnTo>
                  <a:lnTo>
                    <a:pt x="1092581" y="11176"/>
                  </a:lnTo>
                  <a:lnTo>
                    <a:pt x="1093089" y="12700"/>
                  </a:lnTo>
                  <a:lnTo>
                    <a:pt x="1094105" y="13716"/>
                  </a:lnTo>
                  <a:lnTo>
                    <a:pt x="1095121" y="14859"/>
                  </a:lnTo>
                  <a:lnTo>
                    <a:pt x="1096391" y="15367"/>
                  </a:lnTo>
                  <a:lnTo>
                    <a:pt x="1099439" y="15367"/>
                  </a:lnTo>
                  <a:lnTo>
                    <a:pt x="1100709" y="14859"/>
                  </a:lnTo>
                  <a:lnTo>
                    <a:pt x="1102868" y="12700"/>
                  </a:lnTo>
                  <a:lnTo>
                    <a:pt x="1103503" y="11176"/>
                  </a:lnTo>
                  <a:lnTo>
                    <a:pt x="1103503" y="6985"/>
                  </a:lnTo>
                  <a:close/>
                </a:path>
                <a:path w="1647825" h="88264">
                  <a:moveTo>
                    <a:pt x="1150366" y="79248"/>
                  </a:moveTo>
                  <a:lnTo>
                    <a:pt x="1149477" y="79502"/>
                  </a:lnTo>
                  <a:lnTo>
                    <a:pt x="1148334" y="79756"/>
                  </a:lnTo>
                  <a:lnTo>
                    <a:pt x="1145286" y="80264"/>
                  </a:lnTo>
                  <a:lnTo>
                    <a:pt x="1143635" y="80391"/>
                  </a:lnTo>
                  <a:lnTo>
                    <a:pt x="1138936" y="80391"/>
                  </a:lnTo>
                  <a:lnTo>
                    <a:pt x="1136523" y="79375"/>
                  </a:lnTo>
                  <a:lnTo>
                    <a:pt x="1134872" y="77343"/>
                  </a:lnTo>
                  <a:lnTo>
                    <a:pt x="1133094" y="75438"/>
                  </a:lnTo>
                  <a:lnTo>
                    <a:pt x="1132205" y="72517"/>
                  </a:lnTo>
                  <a:lnTo>
                    <a:pt x="1132205" y="32893"/>
                  </a:lnTo>
                  <a:lnTo>
                    <a:pt x="1149985" y="32893"/>
                  </a:lnTo>
                  <a:lnTo>
                    <a:pt x="1149985" y="25654"/>
                  </a:lnTo>
                  <a:lnTo>
                    <a:pt x="1132205" y="25654"/>
                  </a:lnTo>
                  <a:lnTo>
                    <a:pt x="1132205" y="11557"/>
                  </a:lnTo>
                  <a:lnTo>
                    <a:pt x="1126871" y="11557"/>
                  </a:lnTo>
                  <a:lnTo>
                    <a:pt x="1122934" y="24638"/>
                  </a:lnTo>
                  <a:lnTo>
                    <a:pt x="1114171" y="28448"/>
                  </a:lnTo>
                  <a:lnTo>
                    <a:pt x="1114171" y="32893"/>
                  </a:lnTo>
                  <a:lnTo>
                    <a:pt x="1122934" y="32893"/>
                  </a:lnTo>
                  <a:lnTo>
                    <a:pt x="1122934" y="69342"/>
                  </a:lnTo>
                  <a:lnTo>
                    <a:pt x="1124038" y="77520"/>
                  </a:lnTo>
                  <a:lnTo>
                    <a:pt x="1127391" y="83350"/>
                  </a:lnTo>
                  <a:lnTo>
                    <a:pt x="1132941" y="86855"/>
                  </a:lnTo>
                  <a:lnTo>
                    <a:pt x="1140714" y="88011"/>
                  </a:lnTo>
                  <a:lnTo>
                    <a:pt x="1142238" y="88011"/>
                  </a:lnTo>
                  <a:lnTo>
                    <a:pt x="1144016" y="87757"/>
                  </a:lnTo>
                  <a:lnTo>
                    <a:pt x="1147953" y="87249"/>
                  </a:lnTo>
                  <a:lnTo>
                    <a:pt x="1150366" y="86360"/>
                  </a:lnTo>
                  <a:lnTo>
                    <a:pt x="1150366" y="80391"/>
                  </a:lnTo>
                  <a:lnTo>
                    <a:pt x="1150366" y="79248"/>
                  </a:lnTo>
                  <a:close/>
                </a:path>
                <a:path w="1647825" h="88264">
                  <a:moveTo>
                    <a:pt x="1212977" y="39243"/>
                  </a:moveTo>
                  <a:lnTo>
                    <a:pt x="1211199" y="33528"/>
                  </a:lnTo>
                  <a:lnTo>
                    <a:pt x="1209967" y="32385"/>
                  </a:lnTo>
                  <a:lnTo>
                    <a:pt x="1207389" y="29972"/>
                  </a:lnTo>
                  <a:lnTo>
                    <a:pt x="1203706" y="26416"/>
                  </a:lnTo>
                  <a:lnTo>
                    <a:pt x="1197991" y="24638"/>
                  </a:lnTo>
                  <a:lnTo>
                    <a:pt x="1186307" y="24638"/>
                  </a:lnTo>
                  <a:lnTo>
                    <a:pt x="1171321" y="34163"/>
                  </a:lnTo>
                  <a:lnTo>
                    <a:pt x="1170686" y="34163"/>
                  </a:lnTo>
                  <a:lnTo>
                    <a:pt x="1171016" y="32385"/>
                  </a:lnTo>
                  <a:lnTo>
                    <a:pt x="1171105" y="31242"/>
                  </a:lnTo>
                  <a:lnTo>
                    <a:pt x="1171194" y="0"/>
                  </a:lnTo>
                  <a:lnTo>
                    <a:pt x="1161923" y="0"/>
                  </a:lnTo>
                  <a:lnTo>
                    <a:pt x="1161923" y="86868"/>
                  </a:lnTo>
                  <a:lnTo>
                    <a:pt x="1171194" y="86868"/>
                  </a:lnTo>
                  <a:lnTo>
                    <a:pt x="1171194" y="46863"/>
                  </a:lnTo>
                  <a:lnTo>
                    <a:pt x="1172591" y="41148"/>
                  </a:lnTo>
                  <a:lnTo>
                    <a:pt x="1175639" y="37719"/>
                  </a:lnTo>
                  <a:lnTo>
                    <a:pt x="1178560" y="34163"/>
                  </a:lnTo>
                  <a:lnTo>
                    <a:pt x="1183259" y="32385"/>
                  </a:lnTo>
                  <a:lnTo>
                    <a:pt x="1194562" y="32385"/>
                  </a:lnTo>
                  <a:lnTo>
                    <a:pt x="1198118" y="33655"/>
                  </a:lnTo>
                  <a:lnTo>
                    <a:pt x="1200404" y="36068"/>
                  </a:lnTo>
                  <a:lnTo>
                    <a:pt x="1202563" y="38608"/>
                  </a:lnTo>
                  <a:lnTo>
                    <a:pt x="1203706" y="42291"/>
                  </a:lnTo>
                  <a:lnTo>
                    <a:pt x="1203706" y="86868"/>
                  </a:lnTo>
                  <a:lnTo>
                    <a:pt x="1212977" y="86868"/>
                  </a:lnTo>
                  <a:lnTo>
                    <a:pt x="1212977" y="39243"/>
                  </a:lnTo>
                  <a:close/>
                </a:path>
                <a:path w="1647825" h="88264">
                  <a:moveTo>
                    <a:pt x="1301877" y="66167"/>
                  </a:moveTo>
                  <a:lnTo>
                    <a:pt x="1278128" y="50165"/>
                  </a:lnTo>
                  <a:lnTo>
                    <a:pt x="1274572" y="48641"/>
                  </a:lnTo>
                  <a:lnTo>
                    <a:pt x="1267333" y="41783"/>
                  </a:lnTo>
                  <a:lnTo>
                    <a:pt x="1267333" y="37719"/>
                  </a:lnTo>
                  <a:lnTo>
                    <a:pt x="1268476" y="35814"/>
                  </a:lnTo>
                  <a:lnTo>
                    <a:pt x="1270762" y="34417"/>
                  </a:lnTo>
                  <a:lnTo>
                    <a:pt x="1272921" y="33020"/>
                  </a:lnTo>
                  <a:lnTo>
                    <a:pt x="1276223" y="32385"/>
                  </a:lnTo>
                  <a:lnTo>
                    <a:pt x="1285621" y="32385"/>
                  </a:lnTo>
                  <a:lnTo>
                    <a:pt x="1291209" y="33655"/>
                  </a:lnTo>
                  <a:lnTo>
                    <a:pt x="1297305" y="36068"/>
                  </a:lnTo>
                  <a:lnTo>
                    <a:pt x="1298917" y="32385"/>
                  </a:lnTo>
                  <a:lnTo>
                    <a:pt x="1300607" y="28575"/>
                  </a:lnTo>
                  <a:lnTo>
                    <a:pt x="1294384" y="25908"/>
                  </a:lnTo>
                  <a:lnTo>
                    <a:pt x="1287907" y="24638"/>
                  </a:lnTo>
                  <a:lnTo>
                    <a:pt x="1274318" y="24638"/>
                  </a:lnTo>
                  <a:lnTo>
                    <a:pt x="1268730" y="26035"/>
                  </a:lnTo>
                  <a:lnTo>
                    <a:pt x="1264666" y="28956"/>
                  </a:lnTo>
                  <a:lnTo>
                    <a:pt x="1260602" y="31750"/>
                  </a:lnTo>
                  <a:lnTo>
                    <a:pt x="1258570" y="35687"/>
                  </a:lnTo>
                  <a:lnTo>
                    <a:pt x="1258570" y="43434"/>
                  </a:lnTo>
                  <a:lnTo>
                    <a:pt x="1277874" y="58801"/>
                  </a:lnTo>
                  <a:lnTo>
                    <a:pt x="1283843" y="61087"/>
                  </a:lnTo>
                  <a:lnTo>
                    <a:pt x="1287780" y="63119"/>
                  </a:lnTo>
                  <a:lnTo>
                    <a:pt x="1291971" y="66548"/>
                  </a:lnTo>
                  <a:lnTo>
                    <a:pt x="1292987" y="68580"/>
                  </a:lnTo>
                  <a:lnTo>
                    <a:pt x="1292987" y="74168"/>
                  </a:lnTo>
                  <a:lnTo>
                    <a:pt x="1291717" y="76454"/>
                  </a:lnTo>
                  <a:lnTo>
                    <a:pt x="1289050" y="77978"/>
                  </a:lnTo>
                  <a:lnTo>
                    <a:pt x="1286510" y="79502"/>
                  </a:lnTo>
                  <a:lnTo>
                    <a:pt x="1282827" y="80391"/>
                  </a:lnTo>
                  <a:lnTo>
                    <a:pt x="1274826" y="80391"/>
                  </a:lnTo>
                  <a:lnTo>
                    <a:pt x="1271524" y="79883"/>
                  </a:lnTo>
                  <a:lnTo>
                    <a:pt x="1268222" y="78994"/>
                  </a:lnTo>
                  <a:lnTo>
                    <a:pt x="1264793" y="78232"/>
                  </a:lnTo>
                  <a:lnTo>
                    <a:pt x="1261618" y="76962"/>
                  </a:lnTo>
                  <a:lnTo>
                    <a:pt x="1258697" y="75565"/>
                  </a:lnTo>
                  <a:lnTo>
                    <a:pt x="1258697" y="84074"/>
                  </a:lnTo>
                  <a:lnTo>
                    <a:pt x="1263269" y="86741"/>
                  </a:lnTo>
                  <a:lnTo>
                    <a:pt x="1269619" y="88011"/>
                  </a:lnTo>
                  <a:lnTo>
                    <a:pt x="1285367" y="88011"/>
                  </a:lnTo>
                  <a:lnTo>
                    <a:pt x="1291336" y="86487"/>
                  </a:lnTo>
                  <a:lnTo>
                    <a:pt x="1295527" y="83312"/>
                  </a:lnTo>
                  <a:lnTo>
                    <a:pt x="1299654" y="80391"/>
                  </a:lnTo>
                  <a:lnTo>
                    <a:pt x="1299845" y="80264"/>
                  </a:lnTo>
                  <a:lnTo>
                    <a:pt x="1301877" y="75819"/>
                  </a:lnTo>
                  <a:lnTo>
                    <a:pt x="1301877" y="66167"/>
                  </a:lnTo>
                  <a:close/>
                </a:path>
                <a:path w="1647825" h="88264">
                  <a:moveTo>
                    <a:pt x="1358138" y="27813"/>
                  </a:moveTo>
                  <a:lnTo>
                    <a:pt x="1356487" y="26924"/>
                  </a:lnTo>
                  <a:lnTo>
                    <a:pt x="1354201" y="26162"/>
                  </a:lnTo>
                  <a:lnTo>
                    <a:pt x="1348232" y="24892"/>
                  </a:lnTo>
                  <a:lnTo>
                    <a:pt x="1345311" y="24638"/>
                  </a:lnTo>
                  <a:lnTo>
                    <a:pt x="1333246" y="24638"/>
                  </a:lnTo>
                  <a:lnTo>
                    <a:pt x="1326261" y="27305"/>
                  </a:lnTo>
                  <a:lnTo>
                    <a:pt x="1316355" y="38481"/>
                  </a:lnTo>
                  <a:lnTo>
                    <a:pt x="1314030" y="46164"/>
                  </a:lnTo>
                  <a:lnTo>
                    <a:pt x="1313942" y="66675"/>
                  </a:lnTo>
                  <a:lnTo>
                    <a:pt x="1316355" y="74295"/>
                  </a:lnTo>
                  <a:lnTo>
                    <a:pt x="1326007" y="85217"/>
                  </a:lnTo>
                  <a:lnTo>
                    <a:pt x="1332865" y="88011"/>
                  </a:lnTo>
                  <a:lnTo>
                    <a:pt x="1347978" y="88011"/>
                  </a:lnTo>
                  <a:lnTo>
                    <a:pt x="1353185" y="86868"/>
                  </a:lnTo>
                  <a:lnTo>
                    <a:pt x="1357249" y="84836"/>
                  </a:lnTo>
                  <a:lnTo>
                    <a:pt x="1357249" y="79883"/>
                  </a:lnTo>
                  <a:lnTo>
                    <a:pt x="1357249" y="76581"/>
                  </a:lnTo>
                  <a:lnTo>
                    <a:pt x="1351915" y="78740"/>
                  </a:lnTo>
                  <a:lnTo>
                    <a:pt x="1346708" y="79883"/>
                  </a:lnTo>
                  <a:lnTo>
                    <a:pt x="1335659" y="79883"/>
                  </a:lnTo>
                  <a:lnTo>
                    <a:pt x="1331087" y="77851"/>
                  </a:lnTo>
                  <a:lnTo>
                    <a:pt x="1328039" y="73914"/>
                  </a:lnTo>
                  <a:lnTo>
                    <a:pt x="1324991" y="69850"/>
                  </a:lnTo>
                  <a:lnTo>
                    <a:pt x="1323594" y="64008"/>
                  </a:lnTo>
                  <a:lnTo>
                    <a:pt x="1323594" y="56515"/>
                  </a:lnTo>
                  <a:lnTo>
                    <a:pt x="1324737" y="46164"/>
                  </a:lnTo>
                  <a:lnTo>
                    <a:pt x="1328191" y="38735"/>
                  </a:lnTo>
                  <a:lnTo>
                    <a:pt x="1333982" y="34264"/>
                  </a:lnTo>
                  <a:lnTo>
                    <a:pt x="1342136" y="32766"/>
                  </a:lnTo>
                  <a:lnTo>
                    <a:pt x="1344041" y="32766"/>
                  </a:lnTo>
                  <a:lnTo>
                    <a:pt x="1355344" y="35687"/>
                  </a:lnTo>
                  <a:lnTo>
                    <a:pt x="1356372" y="32766"/>
                  </a:lnTo>
                  <a:lnTo>
                    <a:pt x="1358138" y="27813"/>
                  </a:lnTo>
                  <a:close/>
                </a:path>
                <a:path w="1647825" h="88264">
                  <a:moveTo>
                    <a:pt x="1423289" y="39243"/>
                  </a:moveTo>
                  <a:lnTo>
                    <a:pt x="1421511" y="33528"/>
                  </a:lnTo>
                  <a:lnTo>
                    <a:pt x="1420279" y="32385"/>
                  </a:lnTo>
                  <a:lnTo>
                    <a:pt x="1417701" y="29972"/>
                  </a:lnTo>
                  <a:lnTo>
                    <a:pt x="1414018" y="26416"/>
                  </a:lnTo>
                  <a:lnTo>
                    <a:pt x="1408303" y="24638"/>
                  </a:lnTo>
                  <a:lnTo>
                    <a:pt x="1396619" y="24638"/>
                  </a:lnTo>
                  <a:lnTo>
                    <a:pt x="1381633" y="34163"/>
                  </a:lnTo>
                  <a:lnTo>
                    <a:pt x="1380998" y="34163"/>
                  </a:lnTo>
                  <a:lnTo>
                    <a:pt x="1381328" y="32385"/>
                  </a:lnTo>
                  <a:lnTo>
                    <a:pt x="1381417" y="31242"/>
                  </a:lnTo>
                  <a:lnTo>
                    <a:pt x="1381506" y="0"/>
                  </a:lnTo>
                  <a:lnTo>
                    <a:pt x="1372235" y="0"/>
                  </a:lnTo>
                  <a:lnTo>
                    <a:pt x="1372235" y="86868"/>
                  </a:lnTo>
                  <a:lnTo>
                    <a:pt x="1381506" y="86868"/>
                  </a:lnTo>
                  <a:lnTo>
                    <a:pt x="1381506" y="46863"/>
                  </a:lnTo>
                  <a:lnTo>
                    <a:pt x="1382903" y="41148"/>
                  </a:lnTo>
                  <a:lnTo>
                    <a:pt x="1385951" y="37719"/>
                  </a:lnTo>
                  <a:lnTo>
                    <a:pt x="1388872" y="34163"/>
                  </a:lnTo>
                  <a:lnTo>
                    <a:pt x="1393571" y="32385"/>
                  </a:lnTo>
                  <a:lnTo>
                    <a:pt x="1404874" y="32385"/>
                  </a:lnTo>
                  <a:lnTo>
                    <a:pt x="1408430" y="33655"/>
                  </a:lnTo>
                  <a:lnTo>
                    <a:pt x="1410716" y="36068"/>
                  </a:lnTo>
                  <a:lnTo>
                    <a:pt x="1412875" y="38608"/>
                  </a:lnTo>
                  <a:lnTo>
                    <a:pt x="1414018" y="42291"/>
                  </a:lnTo>
                  <a:lnTo>
                    <a:pt x="1414018" y="86868"/>
                  </a:lnTo>
                  <a:lnTo>
                    <a:pt x="1423289" y="86868"/>
                  </a:lnTo>
                  <a:lnTo>
                    <a:pt x="1423289" y="39243"/>
                  </a:lnTo>
                  <a:close/>
                </a:path>
                <a:path w="1647825" h="88264">
                  <a:moveTo>
                    <a:pt x="1495044" y="66167"/>
                  </a:moveTo>
                  <a:lnTo>
                    <a:pt x="1494955" y="46228"/>
                  </a:lnTo>
                  <a:lnTo>
                    <a:pt x="1492631" y="38862"/>
                  </a:lnTo>
                  <a:lnTo>
                    <a:pt x="1486865" y="32385"/>
                  </a:lnTo>
                  <a:lnTo>
                    <a:pt x="1485519" y="30873"/>
                  </a:lnTo>
                  <a:lnTo>
                    <a:pt x="1485519" y="48387"/>
                  </a:lnTo>
                  <a:lnTo>
                    <a:pt x="1485519" y="64008"/>
                  </a:lnTo>
                  <a:lnTo>
                    <a:pt x="1483868" y="69977"/>
                  </a:lnTo>
                  <a:lnTo>
                    <a:pt x="1480820" y="74168"/>
                  </a:lnTo>
                  <a:lnTo>
                    <a:pt x="1477645" y="78232"/>
                  </a:lnTo>
                  <a:lnTo>
                    <a:pt x="1473073" y="80264"/>
                  </a:lnTo>
                  <a:lnTo>
                    <a:pt x="1460881" y="80264"/>
                  </a:lnTo>
                  <a:lnTo>
                    <a:pt x="1456309" y="78232"/>
                  </a:lnTo>
                  <a:lnTo>
                    <a:pt x="1450086" y="69977"/>
                  </a:lnTo>
                  <a:lnTo>
                    <a:pt x="1448435" y="64008"/>
                  </a:lnTo>
                  <a:lnTo>
                    <a:pt x="1448435" y="48387"/>
                  </a:lnTo>
                  <a:lnTo>
                    <a:pt x="1450086" y="42418"/>
                  </a:lnTo>
                  <a:lnTo>
                    <a:pt x="1453134" y="38354"/>
                  </a:lnTo>
                  <a:lnTo>
                    <a:pt x="1456182" y="34417"/>
                  </a:lnTo>
                  <a:lnTo>
                    <a:pt x="1460754" y="32385"/>
                  </a:lnTo>
                  <a:lnTo>
                    <a:pt x="1472946" y="32385"/>
                  </a:lnTo>
                  <a:lnTo>
                    <a:pt x="1477645" y="34417"/>
                  </a:lnTo>
                  <a:lnTo>
                    <a:pt x="1480820" y="38481"/>
                  </a:lnTo>
                  <a:lnTo>
                    <a:pt x="1483868" y="42545"/>
                  </a:lnTo>
                  <a:lnTo>
                    <a:pt x="1485519" y="48387"/>
                  </a:lnTo>
                  <a:lnTo>
                    <a:pt x="1485519" y="30873"/>
                  </a:lnTo>
                  <a:lnTo>
                    <a:pt x="1482471" y="27432"/>
                  </a:lnTo>
                  <a:lnTo>
                    <a:pt x="1475740" y="24638"/>
                  </a:lnTo>
                  <a:lnTo>
                    <a:pt x="1458341" y="24638"/>
                  </a:lnTo>
                  <a:lnTo>
                    <a:pt x="1451356" y="27305"/>
                  </a:lnTo>
                  <a:lnTo>
                    <a:pt x="1441450" y="38481"/>
                  </a:lnTo>
                  <a:lnTo>
                    <a:pt x="1438910" y="46228"/>
                  </a:lnTo>
                  <a:lnTo>
                    <a:pt x="1438910" y="62611"/>
                  </a:lnTo>
                  <a:lnTo>
                    <a:pt x="1440053" y="68326"/>
                  </a:lnTo>
                  <a:lnTo>
                    <a:pt x="1442872" y="74168"/>
                  </a:lnTo>
                  <a:lnTo>
                    <a:pt x="1444625" y="77851"/>
                  </a:lnTo>
                  <a:lnTo>
                    <a:pt x="1447927" y="81534"/>
                  </a:lnTo>
                  <a:lnTo>
                    <a:pt x="1452245" y="84074"/>
                  </a:lnTo>
                  <a:lnTo>
                    <a:pt x="1456436" y="86741"/>
                  </a:lnTo>
                  <a:lnTo>
                    <a:pt x="1461262" y="88011"/>
                  </a:lnTo>
                  <a:lnTo>
                    <a:pt x="1475613" y="88011"/>
                  </a:lnTo>
                  <a:lnTo>
                    <a:pt x="1482598" y="85217"/>
                  </a:lnTo>
                  <a:lnTo>
                    <a:pt x="1486992" y="80264"/>
                  </a:lnTo>
                  <a:lnTo>
                    <a:pt x="1492631" y="73914"/>
                  </a:lnTo>
                  <a:lnTo>
                    <a:pt x="1495044" y="66167"/>
                  </a:lnTo>
                  <a:close/>
                </a:path>
                <a:path w="1647825" h="88264">
                  <a:moveTo>
                    <a:pt x="1563624" y="66167"/>
                  </a:moveTo>
                  <a:lnTo>
                    <a:pt x="1563535" y="46228"/>
                  </a:lnTo>
                  <a:lnTo>
                    <a:pt x="1561211" y="38862"/>
                  </a:lnTo>
                  <a:lnTo>
                    <a:pt x="1555445" y="32385"/>
                  </a:lnTo>
                  <a:lnTo>
                    <a:pt x="1554099" y="30873"/>
                  </a:lnTo>
                  <a:lnTo>
                    <a:pt x="1554099" y="48387"/>
                  </a:lnTo>
                  <a:lnTo>
                    <a:pt x="1554099" y="64008"/>
                  </a:lnTo>
                  <a:lnTo>
                    <a:pt x="1552448" y="69977"/>
                  </a:lnTo>
                  <a:lnTo>
                    <a:pt x="1549400" y="74168"/>
                  </a:lnTo>
                  <a:lnTo>
                    <a:pt x="1546225" y="78232"/>
                  </a:lnTo>
                  <a:lnTo>
                    <a:pt x="1541653" y="80264"/>
                  </a:lnTo>
                  <a:lnTo>
                    <a:pt x="1529461" y="80264"/>
                  </a:lnTo>
                  <a:lnTo>
                    <a:pt x="1524889" y="78232"/>
                  </a:lnTo>
                  <a:lnTo>
                    <a:pt x="1518666" y="69977"/>
                  </a:lnTo>
                  <a:lnTo>
                    <a:pt x="1517142" y="64008"/>
                  </a:lnTo>
                  <a:lnTo>
                    <a:pt x="1517142" y="48387"/>
                  </a:lnTo>
                  <a:lnTo>
                    <a:pt x="1518666" y="42418"/>
                  </a:lnTo>
                  <a:lnTo>
                    <a:pt x="1521714" y="38354"/>
                  </a:lnTo>
                  <a:lnTo>
                    <a:pt x="1524762" y="34417"/>
                  </a:lnTo>
                  <a:lnTo>
                    <a:pt x="1529334" y="32385"/>
                  </a:lnTo>
                  <a:lnTo>
                    <a:pt x="1541526" y="32385"/>
                  </a:lnTo>
                  <a:lnTo>
                    <a:pt x="1546225" y="34417"/>
                  </a:lnTo>
                  <a:lnTo>
                    <a:pt x="1549400" y="38481"/>
                  </a:lnTo>
                  <a:lnTo>
                    <a:pt x="1552448" y="42545"/>
                  </a:lnTo>
                  <a:lnTo>
                    <a:pt x="1554099" y="48387"/>
                  </a:lnTo>
                  <a:lnTo>
                    <a:pt x="1554099" y="30873"/>
                  </a:lnTo>
                  <a:lnTo>
                    <a:pt x="1551051" y="27432"/>
                  </a:lnTo>
                  <a:lnTo>
                    <a:pt x="1544320" y="24638"/>
                  </a:lnTo>
                  <a:lnTo>
                    <a:pt x="1526921" y="24638"/>
                  </a:lnTo>
                  <a:lnTo>
                    <a:pt x="1519936" y="27305"/>
                  </a:lnTo>
                  <a:lnTo>
                    <a:pt x="1510030" y="38481"/>
                  </a:lnTo>
                  <a:lnTo>
                    <a:pt x="1507490" y="46228"/>
                  </a:lnTo>
                  <a:lnTo>
                    <a:pt x="1507490" y="62611"/>
                  </a:lnTo>
                  <a:lnTo>
                    <a:pt x="1508633" y="68326"/>
                  </a:lnTo>
                  <a:lnTo>
                    <a:pt x="1511452" y="74168"/>
                  </a:lnTo>
                  <a:lnTo>
                    <a:pt x="1513205" y="77851"/>
                  </a:lnTo>
                  <a:lnTo>
                    <a:pt x="1516507" y="81534"/>
                  </a:lnTo>
                  <a:lnTo>
                    <a:pt x="1520825" y="84074"/>
                  </a:lnTo>
                  <a:lnTo>
                    <a:pt x="1525016" y="86741"/>
                  </a:lnTo>
                  <a:lnTo>
                    <a:pt x="1529842" y="88011"/>
                  </a:lnTo>
                  <a:lnTo>
                    <a:pt x="1544193" y="88011"/>
                  </a:lnTo>
                  <a:lnTo>
                    <a:pt x="1551178" y="85217"/>
                  </a:lnTo>
                  <a:lnTo>
                    <a:pt x="1555572" y="80264"/>
                  </a:lnTo>
                  <a:lnTo>
                    <a:pt x="1561211" y="73914"/>
                  </a:lnTo>
                  <a:lnTo>
                    <a:pt x="1563624" y="66167"/>
                  </a:lnTo>
                  <a:close/>
                </a:path>
                <a:path w="1647825" h="88264">
                  <a:moveTo>
                    <a:pt x="1588770" y="0"/>
                  </a:moveTo>
                  <a:lnTo>
                    <a:pt x="1579499" y="0"/>
                  </a:lnTo>
                  <a:lnTo>
                    <a:pt x="1579499" y="86868"/>
                  </a:lnTo>
                  <a:lnTo>
                    <a:pt x="1588770" y="86868"/>
                  </a:lnTo>
                  <a:lnTo>
                    <a:pt x="1588770" y="0"/>
                  </a:lnTo>
                  <a:close/>
                </a:path>
                <a:path w="1647825" h="88264">
                  <a:moveTo>
                    <a:pt x="1647825" y="66167"/>
                  </a:moveTo>
                  <a:lnTo>
                    <a:pt x="1624076" y="50165"/>
                  </a:lnTo>
                  <a:lnTo>
                    <a:pt x="1620520" y="48641"/>
                  </a:lnTo>
                  <a:lnTo>
                    <a:pt x="1613281" y="41783"/>
                  </a:lnTo>
                  <a:lnTo>
                    <a:pt x="1613281" y="37719"/>
                  </a:lnTo>
                  <a:lnTo>
                    <a:pt x="1614424" y="35814"/>
                  </a:lnTo>
                  <a:lnTo>
                    <a:pt x="1616710" y="34417"/>
                  </a:lnTo>
                  <a:lnTo>
                    <a:pt x="1618869" y="33020"/>
                  </a:lnTo>
                  <a:lnTo>
                    <a:pt x="1622171" y="32385"/>
                  </a:lnTo>
                  <a:lnTo>
                    <a:pt x="1631569" y="32385"/>
                  </a:lnTo>
                  <a:lnTo>
                    <a:pt x="1637157" y="33655"/>
                  </a:lnTo>
                  <a:lnTo>
                    <a:pt x="1643253" y="36068"/>
                  </a:lnTo>
                  <a:lnTo>
                    <a:pt x="1644865" y="32385"/>
                  </a:lnTo>
                  <a:lnTo>
                    <a:pt x="1646555" y="28575"/>
                  </a:lnTo>
                  <a:lnTo>
                    <a:pt x="1640332" y="25908"/>
                  </a:lnTo>
                  <a:lnTo>
                    <a:pt x="1633855" y="24638"/>
                  </a:lnTo>
                  <a:lnTo>
                    <a:pt x="1620266" y="24638"/>
                  </a:lnTo>
                  <a:lnTo>
                    <a:pt x="1614678" y="26035"/>
                  </a:lnTo>
                  <a:lnTo>
                    <a:pt x="1610614" y="28956"/>
                  </a:lnTo>
                  <a:lnTo>
                    <a:pt x="1606550" y="31750"/>
                  </a:lnTo>
                  <a:lnTo>
                    <a:pt x="1604518" y="35687"/>
                  </a:lnTo>
                  <a:lnTo>
                    <a:pt x="1604518" y="43434"/>
                  </a:lnTo>
                  <a:lnTo>
                    <a:pt x="1623822" y="58801"/>
                  </a:lnTo>
                  <a:lnTo>
                    <a:pt x="1629791" y="61087"/>
                  </a:lnTo>
                  <a:lnTo>
                    <a:pt x="1633728" y="63119"/>
                  </a:lnTo>
                  <a:lnTo>
                    <a:pt x="1637919" y="66548"/>
                  </a:lnTo>
                  <a:lnTo>
                    <a:pt x="1638935" y="68580"/>
                  </a:lnTo>
                  <a:lnTo>
                    <a:pt x="1638935" y="74168"/>
                  </a:lnTo>
                  <a:lnTo>
                    <a:pt x="1637665" y="76454"/>
                  </a:lnTo>
                  <a:lnTo>
                    <a:pt x="1634998" y="77978"/>
                  </a:lnTo>
                  <a:lnTo>
                    <a:pt x="1632458" y="79502"/>
                  </a:lnTo>
                  <a:lnTo>
                    <a:pt x="1628775" y="80391"/>
                  </a:lnTo>
                  <a:lnTo>
                    <a:pt x="1620774" y="80391"/>
                  </a:lnTo>
                  <a:lnTo>
                    <a:pt x="1617472" y="79883"/>
                  </a:lnTo>
                  <a:lnTo>
                    <a:pt x="1614170" y="78994"/>
                  </a:lnTo>
                  <a:lnTo>
                    <a:pt x="1610741" y="78232"/>
                  </a:lnTo>
                  <a:lnTo>
                    <a:pt x="1607566" y="76962"/>
                  </a:lnTo>
                  <a:lnTo>
                    <a:pt x="1604645" y="75565"/>
                  </a:lnTo>
                  <a:lnTo>
                    <a:pt x="1604645" y="84074"/>
                  </a:lnTo>
                  <a:lnTo>
                    <a:pt x="1609217" y="86741"/>
                  </a:lnTo>
                  <a:lnTo>
                    <a:pt x="1615567" y="88011"/>
                  </a:lnTo>
                  <a:lnTo>
                    <a:pt x="1631315" y="88011"/>
                  </a:lnTo>
                  <a:lnTo>
                    <a:pt x="1637284" y="86487"/>
                  </a:lnTo>
                  <a:lnTo>
                    <a:pt x="1641475" y="83312"/>
                  </a:lnTo>
                  <a:lnTo>
                    <a:pt x="1645602" y="80391"/>
                  </a:lnTo>
                  <a:lnTo>
                    <a:pt x="1645793" y="80264"/>
                  </a:lnTo>
                  <a:lnTo>
                    <a:pt x="1647825" y="75819"/>
                  </a:lnTo>
                  <a:lnTo>
                    <a:pt x="1647825" y="66167"/>
                  </a:lnTo>
                  <a:close/>
                </a:path>
              </a:pathLst>
            </a:custGeom>
            <a:solidFill>
              <a:srgbClr val="00000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4820411" y="3286125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7"/>
                </a:lnTo>
                <a:lnTo>
                  <a:pt x="4190" y="4190"/>
                </a:lnTo>
                <a:lnTo>
                  <a:pt x="1397" y="6858"/>
                </a:lnTo>
                <a:lnTo>
                  <a:pt x="0" y="10287"/>
                </a:lnTo>
                <a:lnTo>
                  <a:pt x="0" y="14097"/>
                </a:lnTo>
                <a:lnTo>
                  <a:pt x="0" y="18034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1"/>
                </a:lnTo>
                <a:lnTo>
                  <a:pt x="18034" y="28321"/>
                </a:lnTo>
                <a:lnTo>
                  <a:pt x="21462" y="26924"/>
                </a:lnTo>
                <a:lnTo>
                  <a:pt x="24129" y="24129"/>
                </a:lnTo>
                <a:lnTo>
                  <a:pt x="26924" y="21336"/>
                </a:lnTo>
                <a:lnTo>
                  <a:pt x="28321" y="18034"/>
                </a:lnTo>
                <a:lnTo>
                  <a:pt x="28321" y="10287"/>
                </a:lnTo>
                <a:lnTo>
                  <a:pt x="26924" y="6858"/>
                </a:lnTo>
                <a:lnTo>
                  <a:pt x="24129" y="4190"/>
                </a:lnTo>
                <a:lnTo>
                  <a:pt x="21462" y="1397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49392" y="3252851"/>
            <a:ext cx="2849499" cy="238378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4820411" y="366102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7"/>
                </a:lnTo>
                <a:lnTo>
                  <a:pt x="4190" y="4191"/>
                </a:lnTo>
                <a:lnTo>
                  <a:pt x="1397" y="6858"/>
                </a:lnTo>
                <a:lnTo>
                  <a:pt x="0" y="10287"/>
                </a:lnTo>
                <a:lnTo>
                  <a:pt x="0" y="14097"/>
                </a:lnTo>
                <a:lnTo>
                  <a:pt x="0" y="18034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1"/>
                </a:lnTo>
                <a:lnTo>
                  <a:pt x="18034" y="28321"/>
                </a:lnTo>
                <a:lnTo>
                  <a:pt x="21462" y="26924"/>
                </a:lnTo>
                <a:lnTo>
                  <a:pt x="24129" y="24130"/>
                </a:lnTo>
                <a:lnTo>
                  <a:pt x="26924" y="21336"/>
                </a:lnTo>
                <a:lnTo>
                  <a:pt x="28321" y="18034"/>
                </a:lnTo>
                <a:lnTo>
                  <a:pt x="28321" y="10287"/>
                </a:lnTo>
                <a:lnTo>
                  <a:pt x="26924" y="6858"/>
                </a:lnTo>
                <a:lnTo>
                  <a:pt x="24129" y="4191"/>
                </a:lnTo>
                <a:lnTo>
                  <a:pt x="21462" y="1397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44694" y="3627754"/>
            <a:ext cx="3051048" cy="238378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4820411" y="403440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7"/>
                </a:lnTo>
                <a:lnTo>
                  <a:pt x="4190" y="4191"/>
                </a:lnTo>
                <a:lnTo>
                  <a:pt x="1397" y="6858"/>
                </a:lnTo>
                <a:lnTo>
                  <a:pt x="0" y="10287"/>
                </a:lnTo>
                <a:lnTo>
                  <a:pt x="0" y="14097"/>
                </a:lnTo>
                <a:lnTo>
                  <a:pt x="0" y="18034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1"/>
                </a:lnTo>
                <a:lnTo>
                  <a:pt x="18034" y="28321"/>
                </a:lnTo>
                <a:lnTo>
                  <a:pt x="21462" y="26924"/>
                </a:lnTo>
                <a:lnTo>
                  <a:pt x="24129" y="24130"/>
                </a:lnTo>
                <a:lnTo>
                  <a:pt x="26924" y="21336"/>
                </a:lnTo>
                <a:lnTo>
                  <a:pt x="28321" y="18034"/>
                </a:lnTo>
                <a:lnTo>
                  <a:pt x="28321" y="10287"/>
                </a:lnTo>
                <a:lnTo>
                  <a:pt x="26924" y="6858"/>
                </a:lnTo>
                <a:lnTo>
                  <a:pt x="24129" y="4191"/>
                </a:lnTo>
                <a:lnTo>
                  <a:pt x="21462" y="1397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52821" y="4001134"/>
            <a:ext cx="2897251" cy="23837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820411" y="440778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7"/>
                </a:lnTo>
                <a:lnTo>
                  <a:pt x="4190" y="4191"/>
                </a:lnTo>
                <a:lnTo>
                  <a:pt x="1397" y="6858"/>
                </a:lnTo>
                <a:lnTo>
                  <a:pt x="0" y="10287"/>
                </a:lnTo>
                <a:lnTo>
                  <a:pt x="0" y="14097"/>
                </a:lnTo>
                <a:lnTo>
                  <a:pt x="0" y="18034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1"/>
                </a:lnTo>
                <a:lnTo>
                  <a:pt x="18034" y="28321"/>
                </a:lnTo>
                <a:lnTo>
                  <a:pt x="21462" y="26924"/>
                </a:lnTo>
                <a:lnTo>
                  <a:pt x="24129" y="24130"/>
                </a:lnTo>
                <a:lnTo>
                  <a:pt x="26924" y="21336"/>
                </a:lnTo>
                <a:lnTo>
                  <a:pt x="28321" y="18034"/>
                </a:lnTo>
                <a:lnTo>
                  <a:pt x="28321" y="10287"/>
                </a:lnTo>
                <a:lnTo>
                  <a:pt x="26924" y="6858"/>
                </a:lnTo>
                <a:lnTo>
                  <a:pt x="24129" y="4191"/>
                </a:lnTo>
                <a:lnTo>
                  <a:pt x="21462" y="1397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49392" y="4375150"/>
            <a:ext cx="2775331" cy="114300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4820411" y="4659248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6"/>
                </a:lnTo>
                <a:lnTo>
                  <a:pt x="4190" y="4190"/>
                </a:lnTo>
                <a:lnTo>
                  <a:pt x="1397" y="6857"/>
                </a:lnTo>
                <a:lnTo>
                  <a:pt x="0" y="10287"/>
                </a:lnTo>
                <a:lnTo>
                  <a:pt x="0" y="14096"/>
                </a:lnTo>
                <a:lnTo>
                  <a:pt x="0" y="18033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0"/>
                </a:lnTo>
                <a:lnTo>
                  <a:pt x="18034" y="28320"/>
                </a:lnTo>
                <a:lnTo>
                  <a:pt x="21462" y="26924"/>
                </a:lnTo>
                <a:lnTo>
                  <a:pt x="24129" y="24130"/>
                </a:lnTo>
                <a:lnTo>
                  <a:pt x="26924" y="21336"/>
                </a:lnTo>
                <a:lnTo>
                  <a:pt x="28321" y="18033"/>
                </a:lnTo>
                <a:lnTo>
                  <a:pt x="28321" y="10287"/>
                </a:lnTo>
                <a:lnTo>
                  <a:pt x="26924" y="6857"/>
                </a:lnTo>
                <a:lnTo>
                  <a:pt x="24129" y="4190"/>
                </a:lnTo>
                <a:lnTo>
                  <a:pt x="21462" y="1396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049392" y="4626609"/>
            <a:ext cx="3064383" cy="361188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4820411" y="515607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6"/>
                </a:lnTo>
                <a:lnTo>
                  <a:pt x="4190" y="4190"/>
                </a:lnTo>
                <a:lnTo>
                  <a:pt x="1397" y="6857"/>
                </a:lnTo>
                <a:lnTo>
                  <a:pt x="0" y="10287"/>
                </a:lnTo>
                <a:lnTo>
                  <a:pt x="0" y="14096"/>
                </a:lnTo>
                <a:lnTo>
                  <a:pt x="0" y="18033"/>
                </a:lnTo>
                <a:lnTo>
                  <a:pt x="1397" y="21335"/>
                </a:lnTo>
                <a:lnTo>
                  <a:pt x="6985" y="26924"/>
                </a:lnTo>
                <a:lnTo>
                  <a:pt x="10287" y="28320"/>
                </a:lnTo>
                <a:lnTo>
                  <a:pt x="18034" y="28320"/>
                </a:lnTo>
                <a:lnTo>
                  <a:pt x="21462" y="26924"/>
                </a:lnTo>
                <a:lnTo>
                  <a:pt x="24129" y="24129"/>
                </a:lnTo>
                <a:lnTo>
                  <a:pt x="26924" y="21335"/>
                </a:lnTo>
                <a:lnTo>
                  <a:pt x="28321" y="18033"/>
                </a:lnTo>
                <a:lnTo>
                  <a:pt x="28321" y="10287"/>
                </a:lnTo>
                <a:lnTo>
                  <a:pt x="26924" y="6857"/>
                </a:lnTo>
                <a:lnTo>
                  <a:pt x="24129" y="4190"/>
                </a:lnTo>
                <a:lnTo>
                  <a:pt x="21462" y="1396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49392" y="5122798"/>
            <a:ext cx="2687447" cy="238378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4820411" y="5529453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18034" y="0"/>
                </a:moveTo>
                <a:lnTo>
                  <a:pt x="10287" y="0"/>
                </a:lnTo>
                <a:lnTo>
                  <a:pt x="6985" y="1397"/>
                </a:lnTo>
                <a:lnTo>
                  <a:pt x="4190" y="4191"/>
                </a:lnTo>
                <a:lnTo>
                  <a:pt x="1397" y="6858"/>
                </a:lnTo>
                <a:lnTo>
                  <a:pt x="0" y="10287"/>
                </a:lnTo>
                <a:lnTo>
                  <a:pt x="0" y="14097"/>
                </a:lnTo>
                <a:lnTo>
                  <a:pt x="0" y="18034"/>
                </a:lnTo>
                <a:lnTo>
                  <a:pt x="1397" y="21336"/>
                </a:lnTo>
                <a:lnTo>
                  <a:pt x="6985" y="26924"/>
                </a:lnTo>
                <a:lnTo>
                  <a:pt x="10287" y="28321"/>
                </a:lnTo>
                <a:lnTo>
                  <a:pt x="18034" y="28321"/>
                </a:lnTo>
                <a:lnTo>
                  <a:pt x="21462" y="26924"/>
                </a:lnTo>
                <a:lnTo>
                  <a:pt x="24129" y="24130"/>
                </a:lnTo>
                <a:lnTo>
                  <a:pt x="26924" y="21336"/>
                </a:lnTo>
                <a:lnTo>
                  <a:pt x="28321" y="18034"/>
                </a:lnTo>
                <a:lnTo>
                  <a:pt x="28321" y="10287"/>
                </a:lnTo>
                <a:lnTo>
                  <a:pt x="26924" y="6858"/>
                </a:lnTo>
                <a:lnTo>
                  <a:pt x="24129" y="4191"/>
                </a:lnTo>
                <a:lnTo>
                  <a:pt x="21462" y="1397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49392" y="5496814"/>
            <a:ext cx="3081655" cy="3612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677909" y="3598417"/>
            <a:ext cx="25400" cy="32595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89D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" y="480059"/>
            <a:ext cx="8427720" cy="5897880"/>
            <a:chOff x="358140" y="480059"/>
            <a:chExt cx="8427720" cy="5897880"/>
          </a:xfrm>
        </p:grpSpPr>
        <p:sp>
          <p:nvSpPr>
            <p:cNvPr id="4" name="object 4"/>
            <p:cNvSpPr/>
            <p:nvPr/>
          </p:nvSpPr>
          <p:spPr>
            <a:xfrm>
              <a:off x="358140" y="480059"/>
              <a:ext cx="8427720" cy="5897880"/>
            </a:xfrm>
            <a:custGeom>
              <a:avLst/>
              <a:gdLst/>
              <a:ahLst/>
              <a:cxnLst/>
              <a:rect l="l" t="t" r="r" b="b"/>
              <a:pathLst>
                <a:path w="8427720" h="5897880">
                  <a:moveTo>
                    <a:pt x="8427720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8427720" y="5897880"/>
                  </a:lnTo>
                  <a:lnTo>
                    <a:pt x="8427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0012" y="643127"/>
              <a:ext cx="5751576" cy="55717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154551" y="6456070"/>
            <a:ext cx="834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haringey.gov.uk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554736"/>
            <a:ext cx="4306824" cy="574090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2400" y="2626563"/>
            <a:ext cx="2559685" cy="14446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 indent="475615">
              <a:lnSpc>
                <a:spcPts val="5290"/>
              </a:lnSpc>
              <a:spcBef>
                <a:spcPts val="765"/>
              </a:spcBef>
            </a:pPr>
            <a:r>
              <a:rPr sz="4900" b="0" spc="-10" dirty="0">
                <a:solidFill>
                  <a:srgbClr val="FFFFFF"/>
                </a:solidFill>
                <a:latin typeface="Calibri Light"/>
                <a:cs typeface="Calibri Light"/>
              </a:rPr>
              <a:t>Useful </a:t>
            </a:r>
            <a:r>
              <a:rPr sz="4900" b="0" spc="-30" dirty="0">
                <a:solidFill>
                  <a:srgbClr val="FFFFFF"/>
                </a:solidFill>
                <a:latin typeface="Calibri Light"/>
                <a:cs typeface="Calibri Light"/>
              </a:rPr>
              <a:t>Resources</a:t>
            </a:r>
            <a:endParaRPr sz="49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3004" y="374904"/>
            <a:ext cx="3749040" cy="5489575"/>
            <a:chOff x="413004" y="374904"/>
            <a:chExt cx="3749040" cy="54895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772" y="374904"/>
              <a:ext cx="128015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1085087"/>
              <a:ext cx="117347" cy="1569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6700" y="5751575"/>
              <a:ext cx="85344" cy="1127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02504" y="1264412"/>
            <a:ext cx="3417570" cy="42938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15620">
              <a:lnSpc>
                <a:spcPts val="1839"/>
              </a:lnSpc>
              <a:spcBef>
                <a:spcPts val="330"/>
              </a:spcBef>
            </a:pPr>
            <a:r>
              <a:rPr sz="17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Transitions</a:t>
            </a:r>
            <a:r>
              <a:rPr sz="17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resources</a:t>
            </a:r>
            <a:r>
              <a:rPr sz="17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–</a:t>
            </a:r>
            <a:r>
              <a:rPr sz="17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Birth</a:t>
            </a:r>
            <a:r>
              <a:rPr sz="17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700" u="sng" spc="-5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To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7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5</a:t>
            </a:r>
            <a:r>
              <a:rPr sz="1700" spc="-5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Matters</a:t>
            </a:r>
            <a:endParaRPr sz="1700">
              <a:latin typeface="Calibri"/>
              <a:cs typeface="Calibri"/>
            </a:endParaRPr>
          </a:p>
          <a:p>
            <a:pPr marL="12700" marR="429895">
              <a:lnSpc>
                <a:spcPts val="1839"/>
              </a:lnSpc>
              <a:spcBef>
                <a:spcPts val="990"/>
              </a:spcBef>
            </a:pPr>
            <a:r>
              <a:rPr sz="1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Helping-children-look-</a:t>
            </a:r>
            <a:r>
              <a:rPr sz="17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forward-</a:t>
            </a:r>
            <a:r>
              <a:rPr sz="17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to-</a:t>
            </a:r>
            <a:r>
              <a:rPr sz="1700" spc="-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school.docx</a:t>
            </a:r>
            <a:r>
              <a:rPr sz="170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(live.com)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ts val="1839"/>
              </a:lnSpc>
              <a:spcBef>
                <a:spcPts val="985"/>
              </a:spcBef>
            </a:pP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School</a:t>
            </a:r>
            <a:r>
              <a:rPr sz="1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readiness:</a:t>
            </a:r>
            <a:r>
              <a:rPr sz="17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How</a:t>
            </a:r>
            <a:r>
              <a:rPr sz="1700" u="sng" spc="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to </a:t>
            </a:r>
            <a:r>
              <a:rPr sz="1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prepare</a:t>
            </a:r>
            <a:r>
              <a:rPr sz="17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7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your</a:t>
            </a:r>
            <a:r>
              <a:rPr sz="17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child</a:t>
            </a:r>
            <a:r>
              <a:rPr sz="1700" u="sng" spc="-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for</a:t>
            </a:r>
            <a:r>
              <a:rPr sz="1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school</a:t>
            </a:r>
            <a:r>
              <a:rPr sz="17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-</a:t>
            </a:r>
            <a:r>
              <a:rPr sz="1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BBC</a:t>
            </a:r>
            <a:r>
              <a:rPr sz="1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7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Tiny</a:t>
            </a:r>
            <a:r>
              <a:rPr sz="1700" u="sng" spc="-3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7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Happy</a:t>
            </a:r>
            <a:r>
              <a:rPr sz="17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7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8"/>
              </a:rPr>
              <a:t>People</a:t>
            </a:r>
            <a:endParaRPr sz="1700">
              <a:latin typeface="Calibri"/>
              <a:cs typeface="Calibri"/>
            </a:endParaRPr>
          </a:p>
          <a:p>
            <a:pPr marL="12700" marR="17145">
              <a:lnSpc>
                <a:spcPts val="1939"/>
              </a:lnSpc>
              <a:spcBef>
                <a:spcPts val="99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Are_you_ready_Good_practice_in_s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chool_readiness.pdf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(publishing.service.gov.uk)</a:t>
            </a:r>
            <a:endParaRPr sz="1800">
              <a:latin typeface="Calibri"/>
              <a:cs typeface="Calibri"/>
            </a:endParaRPr>
          </a:p>
          <a:p>
            <a:pPr marL="12700" marR="448309">
              <a:lnSpc>
                <a:spcPts val="1939"/>
              </a:lnSpc>
              <a:spcBef>
                <a:spcPts val="1025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Hello,</a:t>
            </a:r>
            <a:r>
              <a:rPr sz="1800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'big school'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-</a:t>
            </a:r>
            <a:r>
              <a:rPr sz="18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managing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transitions</a:t>
            </a:r>
            <a:r>
              <a:rPr sz="18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|</a:t>
            </a:r>
            <a:r>
              <a:rPr sz="18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early</a:t>
            </a:r>
            <a:r>
              <a:rPr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years</a:t>
            </a:r>
            <a:r>
              <a:rPr sz="18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alliance</a:t>
            </a:r>
            <a:r>
              <a:rPr sz="1800" spc="-1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0"/>
              </a:rPr>
              <a:t>(eyalliance.org.uk)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76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Policy_Transition_July_21.pdf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(pemburyhouse.haringey.sch.uk)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50478" y="1369822"/>
            <a:ext cx="105918" cy="80213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677909" y="3598417"/>
            <a:ext cx="25400" cy="32595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8955" y="1504899"/>
            <a:ext cx="2994025" cy="233045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sz="5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Definitions </a:t>
            </a:r>
            <a:r>
              <a:rPr sz="5400" b="0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5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School Readiness</a:t>
            </a:r>
            <a:endParaRPr sz="5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4298" y="1534413"/>
            <a:ext cx="2892425" cy="216979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60"/>
              </a:spcBef>
            </a:pPr>
            <a:r>
              <a:rPr sz="3800" b="0" dirty="0">
                <a:latin typeface="Calibri"/>
                <a:cs typeface="Calibri"/>
              </a:rPr>
              <a:t>UNICEF</a:t>
            </a:r>
            <a:r>
              <a:rPr sz="3800" b="0" spc="-40" dirty="0">
                <a:latin typeface="Calibri"/>
                <a:cs typeface="Calibri"/>
              </a:rPr>
              <a:t> </a:t>
            </a:r>
            <a:r>
              <a:rPr sz="3800" b="0" spc="-10" dirty="0">
                <a:latin typeface="Calibri"/>
                <a:cs typeface="Calibri"/>
              </a:rPr>
              <a:t>School </a:t>
            </a:r>
            <a:r>
              <a:rPr sz="3800" b="0" dirty="0">
                <a:latin typeface="Calibri"/>
                <a:cs typeface="Calibri"/>
              </a:rPr>
              <a:t>readiness</a:t>
            </a:r>
            <a:r>
              <a:rPr sz="3800" b="0" spc="-60" dirty="0">
                <a:latin typeface="Calibri"/>
                <a:cs typeface="Calibri"/>
              </a:rPr>
              <a:t> </a:t>
            </a:r>
            <a:r>
              <a:rPr sz="3800" b="0" dirty="0">
                <a:latin typeface="Calibri"/>
                <a:cs typeface="Calibri"/>
              </a:rPr>
              <a:t>–</a:t>
            </a:r>
            <a:r>
              <a:rPr sz="3800" b="0" spc="-45" dirty="0">
                <a:latin typeface="Calibri"/>
                <a:cs typeface="Calibri"/>
              </a:rPr>
              <a:t> </a:t>
            </a:r>
            <a:r>
              <a:rPr sz="3800" b="0" spc="-50" dirty="0">
                <a:latin typeface="Calibri"/>
                <a:cs typeface="Calibri"/>
              </a:rPr>
              <a:t>a </a:t>
            </a:r>
            <a:r>
              <a:rPr sz="3800" b="0" spc="-10" dirty="0">
                <a:latin typeface="Calibri"/>
                <a:cs typeface="Calibri"/>
              </a:rPr>
              <a:t>conceptual framework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9875" y="294259"/>
            <a:ext cx="9855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haringey.gov.uk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073905" y="1590294"/>
            <a:ext cx="4530725" cy="5260340"/>
            <a:chOff x="4073905" y="1590294"/>
            <a:chExt cx="4530725" cy="5260340"/>
          </a:xfrm>
        </p:grpSpPr>
        <p:sp>
          <p:nvSpPr>
            <p:cNvPr id="7" name="object 7"/>
            <p:cNvSpPr/>
            <p:nvPr/>
          </p:nvSpPr>
          <p:spPr>
            <a:xfrm>
              <a:off x="4086605" y="1590294"/>
              <a:ext cx="0" cy="5260340"/>
            </a:xfrm>
            <a:custGeom>
              <a:avLst/>
              <a:gdLst/>
              <a:ahLst/>
              <a:cxnLst/>
              <a:rect l="l" t="t" r="r" b="b"/>
              <a:pathLst>
                <a:path h="5260340">
                  <a:moveTo>
                    <a:pt x="0" y="0"/>
                  </a:moveTo>
                  <a:lnTo>
                    <a:pt x="0" y="5259753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7700" y="1731264"/>
              <a:ext cx="103631" cy="137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5923" y="1956816"/>
              <a:ext cx="68579" cy="899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5508" y="2176272"/>
              <a:ext cx="96012" cy="1264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52" y="554736"/>
            <a:ext cx="4306824" cy="57409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8120" y="1875535"/>
            <a:ext cx="2470150" cy="29705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065" marR="5080" indent="635" algn="ctr">
              <a:lnSpc>
                <a:spcPct val="90000"/>
              </a:lnSpc>
              <a:spcBef>
                <a:spcPts val="605"/>
              </a:spcBef>
            </a:pPr>
            <a:r>
              <a:rPr sz="4200" dirty="0"/>
              <a:t>The</a:t>
            </a:r>
            <a:r>
              <a:rPr sz="4200" spc="-15" dirty="0"/>
              <a:t> </a:t>
            </a:r>
            <a:r>
              <a:rPr sz="4200" spc="-20" dirty="0"/>
              <a:t>three </a:t>
            </a:r>
            <a:r>
              <a:rPr sz="4200" spc="-10" dirty="0"/>
              <a:t>dimensions </a:t>
            </a:r>
            <a:r>
              <a:rPr sz="4200" dirty="0"/>
              <a:t>of </a:t>
            </a:r>
            <a:r>
              <a:rPr sz="4200" spc="-10" dirty="0"/>
              <a:t>school readiness </a:t>
            </a:r>
            <a:r>
              <a:rPr sz="4200" spc="-20" dirty="0"/>
              <a:t>are:</a:t>
            </a:r>
            <a:endParaRPr sz="4200"/>
          </a:p>
        </p:txBody>
      </p:sp>
      <p:grpSp>
        <p:nvGrpSpPr>
          <p:cNvPr id="4" name="object 4"/>
          <p:cNvGrpSpPr/>
          <p:nvPr/>
        </p:nvGrpSpPr>
        <p:grpSpPr>
          <a:xfrm>
            <a:off x="413004" y="374904"/>
            <a:ext cx="3749040" cy="5489575"/>
            <a:chOff x="413004" y="374904"/>
            <a:chExt cx="3749040" cy="54895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772" y="374904"/>
              <a:ext cx="128015" cy="1706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004" y="1085087"/>
              <a:ext cx="117347" cy="1569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6700" y="5751575"/>
              <a:ext cx="85344" cy="11277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825872" y="175234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4162" y="0"/>
                </a:moveTo>
                <a:lnTo>
                  <a:pt x="19430" y="0"/>
                </a:lnTo>
                <a:lnTo>
                  <a:pt x="13080" y="2666"/>
                </a:lnTo>
                <a:lnTo>
                  <a:pt x="2666" y="13080"/>
                </a:lnTo>
                <a:lnTo>
                  <a:pt x="0" y="19303"/>
                </a:lnTo>
                <a:lnTo>
                  <a:pt x="0" y="26796"/>
                </a:lnTo>
                <a:lnTo>
                  <a:pt x="0" y="34162"/>
                </a:lnTo>
                <a:lnTo>
                  <a:pt x="2666" y="40512"/>
                </a:lnTo>
                <a:lnTo>
                  <a:pt x="13080" y="50926"/>
                </a:lnTo>
                <a:lnTo>
                  <a:pt x="19430" y="53593"/>
                </a:lnTo>
                <a:lnTo>
                  <a:pt x="34162" y="53593"/>
                </a:lnTo>
                <a:lnTo>
                  <a:pt x="40512" y="50926"/>
                </a:lnTo>
                <a:lnTo>
                  <a:pt x="50926" y="40512"/>
                </a:lnTo>
                <a:lnTo>
                  <a:pt x="53593" y="34162"/>
                </a:lnTo>
                <a:lnTo>
                  <a:pt x="53593" y="19303"/>
                </a:lnTo>
                <a:lnTo>
                  <a:pt x="50926" y="13080"/>
                </a:lnTo>
                <a:lnTo>
                  <a:pt x="40512" y="2666"/>
                </a:lnTo>
                <a:lnTo>
                  <a:pt x="34162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61077" y="1707007"/>
            <a:ext cx="2368804" cy="1865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52440" y="1940179"/>
            <a:ext cx="1948941" cy="18656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53076" y="2174113"/>
            <a:ext cx="1195959" cy="18567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825872" y="2578354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4162" y="0"/>
                </a:moveTo>
                <a:lnTo>
                  <a:pt x="19430" y="0"/>
                </a:lnTo>
                <a:lnTo>
                  <a:pt x="13080" y="2667"/>
                </a:lnTo>
                <a:lnTo>
                  <a:pt x="2666" y="13081"/>
                </a:lnTo>
                <a:lnTo>
                  <a:pt x="0" y="19304"/>
                </a:lnTo>
                <a:lnTo>
                  <a:pt x="0" y="26797"/>
                </a:lnTo>
                <a:lnTo>
                  <a:pt x="0" y="34162"/>
                </a:lnTo>
                <a:lnTo>
                  <a:pt x="2666" y="40512"/>
                </a:lnTo>
                <a:lnTo>
                  <a:pt x="13080" y="50926"/>
                </a:lnTo>
                <a:lnTo>
                  <a:pt x="19430" y="53594"/>
                </a:lnTo>
                <a:lnTo>
                  <a:pt x="34162" y="53594"/>
                </a:lnTo>
                <a:lnTo>
                  <a:pt x="40512" y="50926"/>
                </a:lnTo>
                <a:lnTo>
                  <a:pt x="50926" y="40512"/>
                </a:lnTo>
                <a:lnTo>
                  <a:pt x="53593" y="34162"/>
                </a:lnTo>
                <a:lnTo>
                  <a:pt x="53593" y="19304"/>
                </a:lnTo>
                <a:lnTo>
                  <a:pt x="50926" y="13081"/>
                </a:lnTo>
                <a:lnTo>
                  <a:pt x="40512" y="2667"/>
                </a:lnTo>
                <a:lnTo>
                  <a:pt x="34162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09845" y="2533014"/>
            <a:ext cx="2660904" cy="18656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51678" y="2766948"/>
            <a:ext cx="2689098" cy="1858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59298" y="2999358"/>
            <a:ext cx="2986912" cy="1864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51678" y="3232530"/>
            <a:ext cx="3000629" cy="14998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59298" y="3466465"/>
            <a:ext cx="2803144" cy="1856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59298" y="3698875"/>
            <a:ext cx="3132835" cy="186562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825872" y="410387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4162" y="0"/>
                </a:moveTo>
                <a:lnTo>
                  <a:pt x="19430" y="0"/>
                </a:lnTo>
                <a:lnTo>
                  <a:pt x="13080" y="2667"/>
                </a:lnTo>
                <a:lnTo>
                  <a:pt x="2666" y="13081"/>
                </a:lnTo>
                <a:lnTo>
                  <a:pt x="0" y="19304"/>
                </a:lnTo>
                <a:lnTo>
                  <a:pt x="0" y="26797"/>
                </a:lnTo>
                <a:lnTo>
                  <a:pt x="0" y="34163"/>
                </a:lnTo>
                <a:lnTo>
                  <a:pt x="2666" y="40513"/>
                </a:lnTo>
                <a:lnTo>
                  <a:pt x="13080" y="50927"/>
                </a:lnTo>
                <a:lnTo>
                  <a:pt x="19430" y="53594"/>
                </a:lnTo>
                <a:lnTo>
                  <a:pt x="34162" y="53594"/>
                </a:lnTo>
                <a:lnTo>
                  <a:pt x="40512" y="50927"/>
                </a:lnTo>
                <a:lnTo>
                  <a:pt x="50926" y="40513"/>
                </a:lnTo>
                <a:lnTo>
                  <a:pt x="53593" y="34163"/>
                </a:lnTo>
                <a:lnTo>
                  <a:pt x="53593" y="19304"/>
                </a:lnTo>
                <a:lnTo>
                  <a:pt x="50926" y="13081"/>
                </a:lnTo>
                <a:lnTo>
                  <a:pt x="40512" y="2667"/>
                </a:lnTo>
                <a:lnTo>
                  <a:pt x="34162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09845" y="4058539"/>
            <a:ext cx="2339848" cy="18656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59298" y="4292472"/>
            <a:ext cx="2770758" cy="1858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52695" y="4524883"/>
            <a:ext cx="3007486" cy="14998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052821" y="4758816"/>
            <a:ext cx="3138804" cy="1858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046471" y="4991989"/>
            <a:ext cx="1729867" cy="14922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650478" y="1369822"/>
            <a:ext cx="105918" cy="80213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677909" y="3598417"/>
            <a:ext cx="25400" cy="3259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307924"/>
            <a:ext cx="7144384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dirty="0">
                <a:solidFill>
                  <a:srgbClr val="000000"/>
                </a:solidFill>
              </a:rPr>
              <a:t>What</a:t>
            </a:r>
            <a:r>
              <a:rPr sz="4400" spc="-6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are</a:t>
            </a:r>
            <a:r>
              <a:rPr sz="4400" spc="-8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the</a:t>
            </a:r>
            <a:r>
              <a:rPr sz="4400" spc="-6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key</a:t>
            </a:r>
            <a:r>
              <a:rPr sz="4400" spc="-6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skills</a:t>
            </a:r>
            <a:r>
              <a:rPr sz="4400" spc="-60" dirty="0">
                <a:solidFill>
                  <a:srgbClr val="000000"/>
                </a:solidFill>
              </a:rPr>
              <a:t> </a:t>
            </a:r>
            <a:r>
              <a:rPr sz="4400" spc="-20" dirty="0">
                <a:solidFill>
                  <a:srgbClr val="000000"/>
                </a:solidFill>
              </a:rPr>
              <a:t>that </a:t>
            </a:r>
            <a:r>
              <a:rPr sz="4400" dirty="0">
                <a:solidFill>
                  <a:srgbClr val="000000"/>
                </a:solidFill>
              </a:rPr>
              <a:t>support</a:t>
            </a:r>
            <a:r>
              <a:rPr sz="4400" spc="-10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preparation</a:t>
            </a:r>
            <a:r>
              <a:rPr sz="4400" spc="-114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for</a:t>
            </a:r>
            <a:r>
              <a:rPr sz="4400" spc="-10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school?</a:t>
            </a:r>
            <a:endParaRPr sz="4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2337816"/>
            <a:ext cx="7886700" cy="33268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936" y="1632592"/>
            <a:ext cx="8183067" cy="1090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542" y="1879219"/>
            <a:ext cx="7691755" cy="405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135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Independence,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dressing,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eating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toileting</a:t>
            </a:r>
            <a:endParaRPr sz="1800">
              <a:latin typeface="Calibri"/>
              <a:cs typeface="Calibri"/>
            </a:endParaRPr>
          </a:p>
          <a:p>
            <a:pPr marL="12700" marR="10795">
              <a:lnSpc>
                <a:spcPct val="70000"/>
              </a:lnSpc>
              <a:spcBef>
                <a:spcPts val="620"/>
              </a:spcBef>
            </a:pPr>
            <a:r>
              <a:rPr sz="1800" dirty="0">
                <a:latin typeface="Calibri"/>
                <a:cs typeface="Calibri"/>
              </a:rPr>
              <a:t>Schools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expect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sufficiently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independent,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toilet,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dress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themselves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separate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parents.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90"/>
              </a:lnSpc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Playing,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sharing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turn-</a:t>
            </a:r>
            <a:r>
              <a:rPr sz="1800" b="1" spc="-10" dirty="0">
                <a:latin typeface="Calibri"/>
                <a:cs typeface="Calibri"/>
              </a:rPr>
              <a:t>taking</a:t>
            </a:r>
            <a:endParaRPr sz="1800">
              <a:latin typeface="Calibri"/>
              <a:cs typeface="Calibri"/>
            </a:endParaRPr>
          </a:p>
          <a:p>
            <a:pPr marL="12700" marR="189865">
              <a:lnSpc>
                <a:spcPct val="70000"/>
              </a:lnSpc>
              <a:spcBef>
                <a:spcPts val="625"/>
              </a:spcBef>
            </a:pP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expected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social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skills,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playing,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taking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turns</a:t>
            </a:r>
            <a:r>
              <a:rPr sz="1800" spc="-25" dirty="0">
                <a:latin typeface="Calibri"/>
                <a:cs typeface="Calibri"/>
              </a:rPr>
              <a:t> and </a:t>
            </a:r>
            <a:r>
              <a:rPr sz="1800" dirty="0">
                <a:latin typeface="Calibri"/>
                <a:cs typeface="Calibri"/>
              </a:rPr>
              <a:t>sharing,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 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important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friendships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engaging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learning activities.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2090"/>
              </a:lnSpc>
              <a:buFont typeface="Arial"/>
              <a:buChar char="•"/>
              <a:tabLst>
                <a:tab pos="240665" algn="l"/>
              </a:tabLst>
            </a:pPr>
            <a:r>
              <a:rPr sz="1800" b="1" dirty="0">
                <a:latin typeface="Calibri"/>
                <a:cs typeface="Calibri"/>
              </a:rPr>
              <a:t>Basic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written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verbal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  <a:p>
            <a:pPr marL="12700" marR="328930">
              <a:lnSpc>
                <a:spcPct val="70000"/>
              </a:lnSpc>
              <a:spcBef>
                <a:spcPts val="625"/>
              </a:spcBef>
            </a:pPr>
            <a:r>
              <a:rPr sz="1800" dirty="0">
                <a:latin typeface="Calibri"/>
                <a:cs typeface="Calibri"/>
              </a:rPr>
              <a:t>Communicating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short,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full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clear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sentences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verbalising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were </a:t>
            </a:r>
            <a:r>
              <a:rPr sz="1800" dirty="0">
                <a:latin typeface="Calibri"/>
                <a:cs typeface="Calibri"/>
              </a:rPr>
              <a:t>important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developmental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milestones,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along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ability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hold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pen, </a:t>
            </a:r>
            <a:r>
              <a:rPr sz="1800" dirty="0">
                <a:latin typeface="Calibri"/>
                <a:cs typeface="Calibri"/>
              </a:rPr>
              <a:t>recognise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letters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numbers,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familiarity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nursery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rhymes.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ts val="209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Following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simple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instructions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625"/>
              </a:spcBef>
            </a:pP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expectation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down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listen,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follow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act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simple </a:t>
            </a:r>
            <a:r>
              <a:rPr sz="1800" spc="-10" dirty="0">
                <a:latin typeface="Calibri"/>
                <a:cs typeface="Calibri"/>
              </a:rPr>
              <a:t>instructions.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ts val="2090"/>
              </a:lnSpc>
              <a:buFont typeface="Arial"/>
              <a:buChar char="•"/>
              <a:tabLst>
                <a:tab pos="354965" algn="l"/>
              </a:tabLst>
            </a:pPr>
            <a:r>
              <a:rPr sz="1800" b="1" dirty="0">
                <a:latin typeface="Calibri"/>
                <a:cs typeface="Calibri"/>
              </a:rPr>
              <a:t>Ability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concentrate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14"/>
              </a:lnSpc>
            </a:pPr>
            <a:r>
              <a:rPr sz="1800" dirty="0">
                <a:latin typeface="Calibri"/>
                <a:cs typeface="Calibri"/>
              </a:rPr>
              <a:t>Children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expected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down,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focus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concentrate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short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sz="1800" dirty="0">
                <a:latin typeface="Calibri"/>
                <a:cs typeface="Calibri"/>
              </a:rPr>
              <a:t>periods of</a:t>
            </a:r>
            <a:r>
              <a:rPr sz="1800" spc="-10" dirty="0">
                <a:latin typeface="Calibri"/>
                <a:cs typeface="Calibri"/>
              </a:rPr>
              <a:t> time.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683" y="140665"/>
            <a:ext cx="4298315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dirty="0">
                <a:solidFill>
                  <a:srgbClr val="000000"/>
                </a:solidFill>
              </a:rPr>
              <a:t>A</a:t>
            </a:r>
            <a:r>
              <a:rPr sz="3600" spc="-25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child</a:t>
            </a:r>
            <a:r>
              <a:rPr sz="3600" spc="-1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who</a:t>
            </a:r>
            <a:r>
              <a:rPr sz="3600" spc="-2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is</a:t>
            </a:r>
            <a:r>
              <a:rPr sz="3600" spc="-2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ready</a:t>
            </a:r>
            <a:r>
              <a:rPr sz="3600" spc="-30" dirty="0">
                <a:solidFill>
                  <a:srgbClr val="000000"/>
                </a:solidFill>
              </a:rPr>
              <a:t> for </a:t>
            </a:r>
            <a:r>
              <a:rPr sz="3600" dirty="0">
                <a:solidFill>
                  <a:srgbClr val="000000"/>
                </a:solidFill>
              </a:rPr>
              <a:t>school will </a:t>
            </a:r>
            <a:r>
              <a:rPr sz="3600" spc="-25" dirty="0">
                <a:solidFill>
                  <a:srgbClr val="000000"/>
                </a:solidFill>
              </a:rPr>
              <a:t>be: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31265" y="2349321"/>
            <a:ext cx="4575175" cy="338962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75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latin typeface="Calibri"/>
                <a:cs typeface="Calibri"/>
              </a:rPr>
              <a:t>Curious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confident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about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learning.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sz="1900" spc="-10" dirty="0">
                <a:latin typeface="Calibri"/>
                <a:cs typeface="Calibri"/>
              </a:rPr>
              <a:t>Resilient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ready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take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part.</a:t>
            </a:r>
            <a:endParaRPr sz="1900">
              <a:latin typeface="Calibri"/>
              <a:cs typeface="Calibri"/>
            </a:endParaRPr>
          </a:p>
          <a:p>
            <a:pPr marL="241300" marR="368935" indent="-228600">
              <a:lnSpc>
                <a:spcPts val="205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1900" dirty="0">
                <a:latin typeface="Calibri"/>
                <a:cs typeface="Calibri"/>
              </a:rPr>
              <a:t>Able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take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risks,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ask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questions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find </a:t>
            </a:r>
            <a:r>
              <a:rPr sz="1900" spc="-10" dirty="0">
                <a:latin typeface="Calibri"/>
                <a:cs typeface="Calibri"/>
              </a:rPr>
              <a:t>solutions.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</a:tabLst>
            </a:pPr>
            <a:r>
              <a:rPr sz="1900" spc="-10" dirty="0">
                <a:latin typeface="Calibri"/>
                <a:cs typeface="Calibri"/>
              </a:rPr>
              <a:t>Confidently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active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healthy.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latin typeface="Calibri"/>
                <a:cs typeface="Calibri"/>
              </a:rPr>
              <a:t>Independent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self-</a:t>
            </a:r>
            <a:r>
              <a:rPr sz="1900" dirty="0">
                <a:latin typeface="Calibri"/>
                <a:cs typeface="Calibri"/>
              </a:rPr>
              <a:t>care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skills.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</a:tabLst>
            </a:pPr>
            <a:r>
              <a:rPr sz="1900" spc="-10" dirty="0">
                <a:latin typeface="Calibri"/>
                <a:cs typeface="Calibri"/>
              </a:rPr>
              <a:t>Comfortable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make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friends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take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turns.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latin typeface="Calibri"/>
                <a:cs typeface="Calibri"/>
              </a:rPr>
              <a:t>Cared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for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feel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safe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secure.</a:t>
            </a: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</a:tabLst>
            </a:pPr>
            <a:r>
              <a:rPr sz="1900" dirty="0">
                <a:latin typeface="Calibri"/>
                <a:cs typeface="Calibri"/>
              </a:rPr>
              <a:t>Able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to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vocalise</a:t>
            </a:r>
            <a:r>
              <a:rPr sz="1900" spc="-7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choices.</a:t>
            </a:r>
            <a:endParaRPr sz="19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19177" y="0"/>
            <a:ext cx="3025140" cy="6858000"/>
            <a:chOff x="6119177" y="0"/>
            <a:chExt cx="3025140" cy="6858000"/>
          </a:xfrm>
        </p:grpSpPr>
        <p:sp>
          <p:nvSpPr>
            <p:cNvPr id="5" name="object 5"/>
            <p:cNvSpPr/>
            <p:nvPr/>
          </p:nvSpPr>
          <p:spPr>
            <a:xfrm>
              <a:off x="7188708" y="0"/>
              <a:ext cx="1955800" cy="6858000"/>
            </a:xfrm>
            <a:custGeom>
              <a:avLst/>
              <a:gdLst/>
              <a:ahLst/>
              <a:cxnLst/>
              <a:rect l="l" t="t" r="r" b="b"/>
              <a:pathLst>
                <a:path w="1955800" h="6858000">
                  <a:moveTo>
                    <a:pt x="195529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55292" y="6858000"/>
                  </a:lnTo>
                  <a:lnTo>
                    <a:pt x="19552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0290" y="2370582"/>
              <a:ext cx="2120265" cy="2118360"/>
            </a:xfrm>
            <a:custGeom>
              <a:avLst/>
              <a:gdLst/>
              <a:ahLst/>
              <a:cxnLst/>
              <a:rect l="l" t="t" r="r" b="b"/>
              <a:pathLst>
                <a:path w="2120265" h="2118360">
                  <a:moveTo>
                    <a:pt x="1059941" y="0"/>
                  </a:moveTo>
                  <a:lnTo>
                    <a:pt x="1011427" y="1089"/>
                  </a:lnTo>
                  <a:lnTo>
                    <a:pt x="963472" y="4328"/>
                  </a:lnTo>
                  <a:lnTo>
                    <a:pt x="916123" y="9669"/>
                  </a:lnTo>
                  <a:lnTo>
                    <a:pt x="869428" y="17065"/>
                  </a:lnTo>
                  <a:lnTo>
                    <a:pt x="823432" y="26469"/>
                  </a:lnTo>
                  <a:lnTo>
                    <a:pt x="778183" y="37835"/>
                  </a:lnTo>
                  <a:lnTo>
                    <a:pt x="733728" y="51116"/>
                  </a:lnTo>
                  <a:lnTo>
                    <a:pt x="690112" y="66265"/>
                  </a:lnTo>
                  <a:lnTo>
                    <a:pt x="647384" y="83236"/>
                  </a:lnTo>
                  <a:lnTo>
                    <a:pt x="605590" y="101982"/>
                  </a:lnTo>
                  <a:lnTo>
                    <a:pt x="564776" y="122455"/>
                  </a:lnTo>
                  <a:lnTo>
                    <a:pt x="524989" y="144610"/>
                  </a:lnTo>
                  <a:lnTo>
                    <a:pt x="486277" y="168400"/>
                  </a:lnTo>
                  <a:lnTo>
                    <a:pt x="448686" y="193777"/>
                  </a:lnTo>
                  <a:lnTo>
                    <a:pt x="412262" y="220695"/>
                  </a:lnTo>
                  <a:lnTo>
                    <a:pt x="377054" y="249108"/>
                  </a:lnTo>
                  <a:lnTo>
                    <a:pt x="343106" y="278968"/>
                  </a:lnTo>
                  <a:lnTo>
                    <a:pt x="310467" y="310229"/>
                  </a:lnTo>
                  <a:lnTo>
                    <a:pt x="279183" y="342844"/>
                  </a:lnTo>
                  <a:lnTo>
                    <a:pt x="249300" y="376766"/>
                  </a:lnTo>
                  <a:lnTo>
                    <a:pt x="220866" y="411949"/>
                  </a:lnTo>
                  <a:lnTo>
                    <a:pt x="193927" y="448346"/>
                  </a:lnTo>
                  <a:lnTo>
                    <a:pt x="168531" y="485910"/>
                  </a:lnTo>
                  <a:lnTo>
                    <a:pt x="144723" y="524594"/>
                  </a:lnTo>
                  <a:lnTo>
                    <a:pt x="122551" y="564352"/>
                  </a:lnTo>
                  <a:lnTo>
                    <a:pt x="102062" y="605137"/>
                  </a:lnTo>
                  <a:lnTo>
                    <a:pt x="83302" y="646902"/>
                  </a:lnTo>
                  <a:lnTo>
                    <a:pt x="66318" y="689600"/>
                  </a:lnTo>
                  <a:lnTo>
                    <a:pt x="51156" y="733185"/>
                  </a:lnTo>
                  <a:lnTo>
                    <a:pt x="37865" y="777610"/>
                  </a:lnTo>
                  <a:lnTo>
                    <a:pt x="26490" y="822828"/>
                  </a:lnTo>
                  <a:lnTo>
                    <a:pt x="17078" y="868792"/>
                  </a:lnTo>
                  <a:lnTo>
                    <a:pt x="9676" y="915457"/>
                  </a:lnTo>
                  <a:lnTo>
                    <a:pt x="4332" y="962774"/>
                  </a:lnTo>
                  <a:lnTo>
                    <a:pt x="1090" y="1010697"/>
                  </a:lnTo>
                  <a:lnTo>
                    <a:pt x="0" y="1059179"/>
                  </a:lnTo>
                  <a:lnTo>
                    <a:pt x="1090" y="1107662"/>
                  </a:lnTo>
                  <a:lnTo>
                    <a:pt x="4332" y="1155585"/>
                  </a:lnTo>
                  <a:lnTo>
                    <a:pt x="9676" y="1202902"/>
                  </a:lnTo>
                  <a:lnTo>
                    <a:pt x="17078" y="1249567"/>
                  </a:lnTo>
                  <a:lnTo>
                    <a:pt x="26490" y="1295531"/>
                  </a:lnTo>
                  <a:lnTo>
                    <a:pt x="37865" y="1340749"/>
                  </a:lnTo>
                  <a:lnTo>
                    <a:pt x="51156" y="1385174"/>
                  </a:lnTo>
                  <a:lnTo>
                    <a:pt x="66318" y="1428759"/>
                  </a:lnTo>
                  <a:lnTo>
                    <a:pt x="83302" y="1471457"/>
                  </a:lnTo>
                  <a:lnTo>
                    <a:pt x="102062" y="1513222"/>
                  </a:lnTo>
                  <a:lnTo>
                    <a:pt x="122551" y="1554007"/>
                  </a:lnTo>
                  <a:lnTo>
                    <a:pt x="144723" y="1593765"/>
                  </a:lnTo>
                  <a:lnTo>
                    <a:pt x="168531" y="1632449"/>
                  </a:lnTo>
                  <a:lnTo>
                    <a:pt x="193927" y="1670013"/>
                  </a:lnTo>
                  <a:lnTo>
                    <a:pt x="220866" y="1706410"/>
                  </a:lnTo>
                  <a:lnTo>
                    <a:pt x="249300" y="1741593"/>
                  </a:lnTo>
                  <a:lnTo>
                    <a:pt x="279183" y="1775515"/>
                  </a:lnTo>
                  <a:lnTo>
                    <a:pt x="310467" y="1808130"/>
                  </a:lnTo>
                  <a:lnTo>
                    <a:pt x="343106" y="1839391"/>
                  </a:lnTo>
                  <a:lnTo>
                    <a:pt x="377054" y="1869251"/>
                  </a:lnTo>
                  <a:lnTo>
                    <a:pt x="412262" y="1897664"/>
                  </a:lnTo>
                  <a:lnTo>
                    <a:pt x="448686" y="1924582"/>
                  </a:lnTo>
                  <a:lnTo>
                    <a:pt x="486277" y="1949959"/>
                  </a:lnTo>
                  <a:lnTo>
                    <a:pt x="524989" y="1973749"/>
                  </a:lnTo>
                  <a:lnTo>
                    <a:pt x="564776" y="1995904"/>
                  </a:lnTo>
                  <a:lnTo>
                    <a:pt x="605590" y="2016377"/>
                  </a:lnTo>
                  <a:lnTo>
                    <a:pt x="647384" y="2035123"/>
                  </a:lnTo>
                  <a:lnTo>
                    <a:pt x="690112" y="2052094"/>
                  </a:lnTo>
                  <a:lnTo>
                    <a:pt x="733728" y="2067243"/>
                  </a:lnTo>
                  <a:lnTo>
                    <a:pt x="778183" y="2080524"/>
                  </a:lnTo>
                  <a:lnTo>
                    <a:pt x="823432" y="2091890"/>
                  </a:lnTo>
                  <a:lnTo>
                    <a:pt x="869428" y="2101294"/>
                  </a:lnTo>
                  <a:lnTo>
                    <a:pt x="916123" y="2108690"/>
                  </a:lnTo>
                  <a:lnTo>
                    <a:pt x="963472" y="2114031"/>
                  </a:lnTo>
                  <a:lnTo>
                    <a:pt x="1011427" y="2117270"/>
                  </a:lnTo>
                  <a:lnTo>
                    <a:pt x="1059941" y="2118360"/>
                  </a:lnTo>
                  <a:lnTo>
                    <a:pt x="1108456" y="2117270"/>
                  </a:lnTo>
                  <a:lnTo>
                    <a:pt x="1156411" y="2114031"/>
                  </a:lnTo>
                  <a:lnTo>
                    <a:pt x="1203760" y="2108690"/>
                  </a:lnTo>
                  <a:lnTo>
                    <a:pt x="1250455" y="2101294"/>
                  </a:lnTo>
                  <a:lnTo>
                    <a:pt x="1296451" y="2091890"/>
                  </a:lnTo>
                  <a:lnTo>
                    <a:pt x="1341700" y="2080524"/>
                  </a:lnTo>
                  <a:lnTo>
                    <a:pt x="1386155" y="2067243"/>
                  </a:lnTo>
                  <a:lnTo>
                    <a:pt x="1429771" y="2052094"/>
                  </a:lnTo>
                  <a:lnTo>
                    <a:pt x="1472499" y="2035123"/>
                  </a:lnTo>
                  <a:lnTo>
                    <a:pt x="1514293" y="2016377"/>
                  </a:lnTo>
                  <a:lnTo>
                    <a:pt x="1555107" y="1995904"/>
                  </a:lnTo>
                  <a:lnTo>
                    <a:pt x="1594894" y="1973749"/>
                  </a:lnTo>
                  <a:lnTo>
                    <a:pt x="1633606" y="1949959"/>
                  </a:lnTo>
                  <a:lnTo>
                    <a:pt x="1671197" y="1924582"/>
                  </a:lnTo>
                  <a:lnTo>
                    <a:pt x="1707621" y="1897664"/>
                  </a:lnTo>
                  <a:lnTo>
                    <a:pt x="1742829" y="1869251"/>
                  </a:lnTo>
                  <a:lnTo>
                    <a:pt x="1776777" y="1839391"/>
                  </a:lnTo>
                  <a:lnTo>
                    <a:pt x="1809416" y="1808130"/>
                  </a:lnTo>
                  <a:lnTo>
                    <a:pt x="1840700" y="1775515"/>
                  </a:lnTo>
                  <a:lnTo>
                    <a:pt x="1870583" y="1741593"/>
                  </a:lnTo>
                  <a:lnTo>
                    <a:pt x="1899017" y="1706410"/>
                  </a:lnTo>
                  <a:lnTo>
                    <a:pt x="1925956" y="1670013"/>
                  </a:lnTo>
                  <a:lnTo>
                    <a:pt x="1951352" y="1632449"/>
                  </a:lnTo>
                  <a:lnTo>
                    <a:pt x="1975160" y="1593765"/>
                  </a:lnTo>
                  <a:lnTo>
                    <a:pt x="1997332" y="1554007"/>
                  </a:lnTo>
                  <a:lnTo>
                    <a:pt x="2017821" y="1513222"/>
                  </a:lnTo>
                  <a:lnTo>
                    <a:pt x="2036581" y="1471457"/>
                  </a:lnTo>
                  <a:lnTo>
                    <a:pt x="2053565" y="1428759"/>
                  </a:lnTo>
                  <a:lnTo>
                    <a:pt x="2068727" y="1385174"/>
                  </a:lnTo>
                  <a:lnTo>
                    <a:pt x="2082018" y="1340749"/>
                  </a:lnTo>
                  <a:lnTo>
                    <a:pt x="2093393" y="1295531"/>
                  </a:lnTo>
                  <a:lnTo>
                    <a:pt x="2102805" y="1249567"/>
                  </a:lnTo>
                  <a:lnTo>
                    <a:pt x="2110207" y="1202902"/>
                  </a:lnTo>
                  <a:lnTo>
                    <a:pt x="2115551" y="1155585"/>
                  </a:lnTo>
                  <a:lnTo>
                    <a:pt x="2118793" y="1107662"/>
                  </a:lnTo>
                  <a:lnTo>
                    <a:pt x="2119884" y="1059179"/>
                  </a:lnTo>
                  <a:lnTo>
                    <a:pt x="2118793" y="1010697"/>
                  </a:lnTo>
                  <a:lnTo>
                    <a:pt x="2115551" y="962774"/>
                  </a:lnTo>
                  <a:lnTo>
                    <a:pt x="2110207" y="915457"/>
                  </a:lnTo>
                  <a:lnTo>
                    <a:pt x="2102805" y="868792"/>
                  </a:lnTo>
                  <a:lnTo>
                    <a:pt x="2093393" y="822828"/>
                  </a:lnTo>
                  <a:lnTo>
                    <a:pt x="2082018" y="777610"/>
                  </a:lnTo>
                  <a:lnTo>
                    <a:pt x="2068727" y="733185"/>
                  </a:lnTo>
                  <a:lnTo>
                    <a:pt x="2053565" y="689600"/>
                  </a:lnTo>
                  <a:lnTo>
                    <a:pt x="2036581" y="646902"/>
                  </a:lnTo>
                  <a:lnTo>
                    <a:pt x="2017821" y="605137"/>
                  </a:lnTo>
                  <a:lnTo>
                    <a:pt x="1997332" y="564352"/>
                  </a:lnTo>
                  <a:lnTo>
                    <a:pt x="1975160" y="524594"/>
                  </a:lnTo>
                  <a:lnTo>
                    <a:pt x="1951352" y="485910"/>
                  </a:lnTo>
                  <a:lnTo>
                    <a:pt x="1925956" y="448346"/>
                  </a:lnTo>
                  <a:lnTo>
                    <a:pt x="1899017" y="411949"/>
                  </a:lnTo>
                  <a:lnTo>
                    <a:pt x="1870583" y="376766"/>
                  </a:lnTo>
                  <a:lnTo>
                    <a:pt x="1840700" y="342844"/>
                  </a:lnTo>
                  <a:lnTo>
                    <a:pt x="1809416" y="310229"/>
                  </a:lnTo>
                  <a:lnTo>
                    <a:pt x="1776777" y="278968"/>
                  </a:lnTo>
                  <a:lnTo>
                    <a:pt x="1742829" y="249108"/>
                  </a:lnTo>
                  <a:lnTo>
                    <a:pt x="1707621" y="220695"/>
                  </a:lnTo>
                  <a:lnTo>
                    <a:pt x="1671197" y="193777"/>
                  </a:lnTo>
                  <a:lnTo>
                    <a:pt x="1633606" y="168400"/>
                  </a:lnTo>
                  <a:lnTo>
                    <a:pt x="1594894" y="144610"/>
                  </a:lnTo>
                  <a:lnTo>
                    <a:pt x="1555107" y="122455"/>
                  </a:lnTo>
                  <a:lnTo>
                    <a:pt x="1514293" y="101982"/>
                  </a:lnTo>
                  <a:lnTo>
                    <a:pt x="1472499" y="83236"/>
                  </a:lnTo>
                  <a:lnTo>
                    <a:pt x="1429771" y="66265"/>
                  </a:lnTo>
                  <a:lnTo>
                    <a:pt x="1386155" y="51116"/>
                  </a:lnTo>
                  <a:lnTo>
                    <a:pt x="1341700" y="37835"/>
                  </a:lnTo>
                  <a:lnTo>
                    <a:pt x="1296451" y="26469"/>
                  </a:lnTo>
                  <a:lnTo>
                    <a:pt x="1250455" y="17065"/>
                  </a:lnTo>
                  <a:lnTo>
                    <a:pt x="1203760" y="9669"/>
                  </a:lnTo>
                  <a:lnTo>
                    <a:pt x="1156411" y="4328"/>
                  </a:lnTo>
                  <a:lnTo>
                    <a:pt x="1108456" y="1089"/>
                  </a:lnTo>
                  <a:lnTo>
                    <a:pt x="1059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30290" y="2370582"/>
              <a:ext cx="2120265" cy="2118360"/>
            </a:xfrm>
            <a:custGeom>
              <a:avLst/>
              <a:gdLst/>
              <a:ahLst/>
              <a:cxnLst/>
              <a:rect l="l" t="t" r="r" b="b"/>
              <a:pathLst>
                <a:path w="2120265" h="2118360">
                  <a:moveTo>
                    <a:pt x="0" y="1059179"/>
                  </a:moveTo>
                  <a:lnTo>
                    <a:pt x="1090" y="1010697"/>
                  </a:lnTo>
                  <a:lnTo>
                    <a:pt x="4332" y="962774"/>
                  </a:lnTo>
                  <a:lnTo>
                    <a:pt x="9676" y="915457"/>
                  </a:lnTo>
                  <a:lnTo>
                    <a:pt x="17078" y="868792"/>
                  </a:lnTo>
                  <a:lnTo>
                    <a:pt x="26490" y="822828"/>
                  </a:lnTo>
                  <a:lnTo>
                    <a:pt x="37865" y="777610"/>
                  </a:lnTo>
                  <a:lnTo>
                    <a:pt x="51156" y="733185"/>
                  </a:lnTo>
                  <a:lnTo>
                    <a:pt x="66318" y="689600"/>
                  </a:lnTo>
                  <a:lnTo>
                    <a:pt x="83302" y="646902"/>
                  </a:lnTo>
                  <a:lnTo>
                    <a:pt x="102062" y="605137"/>
                  </a:lnTo>
                  <a:lnTo>
                    <a:pt x="122551" y="564352"/>
                  </a:lnTo>
                  <a:lnTo>
                    <a:pt x="144723" y="524594"/>
                  </a:lnTo>
                  <a:lnTo>
                    <a:pt x="168531" y="485910"/>
                  </a:lnTo>
                  <a:lnTo>
                    <a:pt x="193927" y="448346"/>
                  </a:lnTo>
                  <a:lnTo>
                    <a:pt x="220866" y="411949"/>
                  </a:lnTo>
                  <a:lnTo>
                    <a:pt x="249300" y="376766"/>
                  </a:lnTo>
                  <a:lnTo>
                    <a:pt x="279183" y="342844"/>
                  </a:lnTo>
                  <a:lnTo>
                    <a:pt x="310467" y="310229"/>
                  </a:lnTo>
                  <a:lnTo>
                    <a:pt x="343106" y="278968"/>
                  </a:lnTo>
                  <a:lnTo>
                    <a:pt x="377054" y="249108"/>
                  </a:lnTo>
                  <a:lnTo>
                    <a:pt x="412262" y="220695"/>
                  </a:lnTo>
                  <a:lnTo>
                    <a:pt x="448686" y="193777"/>
                  </a:lnTo>
                  <a:lnTo>
                    <a:pt x="486277" y="168400"/>
                  </a:lnTo>
                  <a:lnTo>
                    <a:pt x="524989" y="144610"/>
                  </a:lnTo>
                  <a:lnTo>
                    <a:pt x="564776" y="122455"/>
                  </a:lnTo>
                  <a:lnTo>
                    <a:pt x="605590" y="101982"/>
                  </a:lnTo>
                  <a:lnTo>
                    <a:pt x="647384" y="83236"/>
                  </a:lnTo>
                  <a:lnTo>
                    <a:pt x="690112" y="66265"/>
                  </a:lnTo>
                  <a:lnTo>
                    <a:pt x="733728" y="51116"/>
                  </a:lnTo>
                  <a:lnTo>
                    <a:pt x="778183" y="37835"/>
                  </a:lnTo>
                  <a:lnTo>
                    <a:pt x="823432" y="26469"/>
                  </a:lnTo>
                  <a:lnTo>
                    <a:pt x="869428" y="17065"/>
                  </a:lnTo>
                  <a:lnTo>
                    <a:pt x="916123" y="9669"/>
                  </a:lnTo>
                  <a:lnTo>
                    <a:pt x="963472" y="4328"/>
                  </a:lnTo>
                  <a:lnTo>
                    <a:pt x="1011427" y="1089"/>
                  </a:lnTo>
                  <a:lnTo>
                    <a:pt x="1059941" y="0"/>
                  </a:lnTo>
                  <a:lnTo>
                    <a:pt x="1108456" y="1089"/>
                  </a:lnTo>
                  <a:lnTo>
                    <a:pt x="1156411" y="4328"/>
                  </a:lnTo>
                  <a:lnTo>
                    <a:pt x="1203760" y="9669"/>
                  </a:lnTo>
                  <a:lnTo>
                    <a:pt x="1250455" y="17065"/>
                  </a:lnTo>
                  <a:lnTo>
                    <a:pt x="1296451" y="26469"/>
                  </a:lnTo>
                  <a:lnTo>
                    <a:pt x="1341700" y="37835"/>
                  </a:lnTo>
                  <a:lnTo>
                    <a:pt x="1386155" y="51116"/>
                  </a:lnTo>
                  <a:lnTo>
                    <a:pt x="1429771" y="66265"/>
                  </a:lnTo>
                  <a:lnTo>
                    <a:pt x="1472499" y="83236"/>
                  </a:lnTo>
                  <a:lnTo>
                    <a:pt x="1514293" y="101982"/>
                  </a:lnTo>
                  <a:lnTo>
                    <a:pt x="1555107" y="122455"/>
                  </a:lnTo>
                  <a:lnTo>
                    <a:pt x="1594894" y="144610"/>
                  </a:lnTo>
                  <a:lnTo>
                    <a:pt x="1633606" y="168400"/>
                  </a:lnTo>
                  <a:lnTo>
                    <a:pt x="1671197" y="193777"/>
                  </a:lnTo>
                  <a:lnTo>
                    <a:pt x="1707621" y="220695"/>
                  </a:lnTo>
                  <a:lnTo>
                    <a:pt x="1742829" y="249108"/>
                  </a:lnTo>
                  <a:lnTo>
                    <a:pt x="1776777" y="278968"/>
                  </a:lnTo>
                  <a:lnTo>
                    <a:pt x="1809416" y="310229"/>
                  </a:lnTo>
                  <a:lnTo>
                    <a:pt x="1840700" y="342844"/>
                  </a:lnTo>
                  <a:lnTo>
                    <a:pt x="1870583" y="376766"/>
                  </a:lnTo>
                  <a:lnTo>
                    <a:pt x="1899017" y="411949"/>
                  </a:lnTo>
                  <a:lnTo>
                    <a:pt x="1925956" y="448346"/>
                  </a:lnTo>
                  <a:lnTo>
                    <a:pt x="1951352" y="485910"/>
                  </a:lnTo>
                  <a:lnTo>
                    <a:pt x="1975160" y="524594"/>
                  </a:lnTo>
                  <a:lnTo>
                    <a:pt x="1997332" y="564352"/>
                  </a:lnTo>
                  <a:lnTo>
                    <a:pt x="2017821" y="605137"/>
                  </a:lnTo>
                  <a:lnTo>
                    <a:pt x="2036581" y="646902"/>
                  </a:lnTo>
                  <a:lnTo>
                    <a:pt x="2053565" y="689600"/>
                  </a:lnTo>
                  <a:lnTo>
                    <a:pt x="2068727" y="733185"/>
                  </a:lnTo>
                  <a:lnTo>
                    <a:pt x="2082018" y="777610"/>
                  </a:lnTo>
                  <a:lnTo>
                    <a:pt x="2093393" y="822828"/>
                  </a:lnTo>
                  <a:lnTo>
                    <a:pt x="2102805" y="868792"/>
                  </a:lnTo>
                  <a:lnTo>
                    <a:pt x="2110207" y="915457"/>
                  </a:lnTo>
                  <a:lnTo>
                    <a:pt x="2115551" y="962774"/>
                  </a:lnTo>
                  <a:lnTo>
                    <a:pt x="2118793" y="1010697"/>
                  </a:lnTo>
                  <a:lnTo>
                    <a:pt x="2119884" y="1059179"/>
                  </a:lnTo>
                  <a:lnTo>
                    <a:pt x="2118793" y="1107662"/>
                  </a:lnTo>
                  <a:lnTo>
                    <a:pt x="2115551" y="1155585"/>
                  </a:lnTo>
                  <a:lnTo>
                    <a:pt x="2110207" y="1202902"/>
                  </a:lnTo>
                  <a:lnTo>
                    <a:pt x="2102805" y="1249567"/>
                  </a:lnTo>
                  <a:lnTo>
                    <a:pt x="2093393" y="1295531"/>
                  </a:lnTo>
                  <a:lnTo>
                    <a:pt x="2082018" y="1340749"/>
                  </a:lnTo>
                  <a:lnTo>
                    <a:pt x="2068727" y="1385174"/>
                  </a:lnTo>
                  <a:lnTo>
                    <a:pt x="2053565" y="1428759"/>
                  </a:lnTo>
                  <a:lnTo>
                    <a:pt x="2036581" y="1471457"/>
                  </a:lnTo>
                  <a:lnTo>
                    <a:pt x="2017821" y="1513222"/>
                  </a:lnTo>
                  <a:lnTo>
                    <a:pt x="1997332" y="1554007"/>
                  </a:lnTo>
                  <a:lnTo>
                    <a:pt x="1975160" y="1593765"/>
                  </a:lnTo>
                  <a:lnTo>
                    <a:pt x="1951352" y="1632449"/>
                  </a:lnTo>
                  <a:lnTo>
                    <a:pt x="1925956" y="1670013"/>
                  </a:lnTo>
                  <a:lnTo>
                    <a:pt x="1899017" y="1706410"/>
                  </a:lnTo>
                  <a:lnTo>
                    <a:pt x="1870583" y="1741593"/>
                  </a:lnTo>
                  <a:lnTo>
                    <a:pt x="1840700" y="1775515"/>
                  </a:lnTo>
                  <a:lnTo>
                    <a:pt x="1809416" y="1808130"/>
                  </a:lnTo>
                  <a:lnTo>
                    <a:pt x="1776777" y="1839391"/>
                  </a:lnTo>
                  <a:lnTo>
                    <a:pt x="1742829" y="1869251"/>
                  </a:lnTo>
                  <a:lnTo>
                    <a:pt x="1707621" y="1897664"/>
                  </a:lnTo>
                  <a:lnTo>
                    <a:pt x="1671197" y="1924582"/>
                  </a:lnTo>
                  <a:lnTo>
                    <a:pt x="1633606" y="1949959"/>
                  </a:lnTo>
                  <a:lnTo>
                    <a:pt x="1594894" y="1973749"/>
                  </a:lnTo>
                  <a:lnTo>
                    <a:pt x="1555107" y="1995904"/>
                  </a:lnTo>
                  <a:lnTo>
                    <a:pt x="1514293" y="2016377"/>
                  </a:lnTo>
                  <a:lnTo>
                    <a:pt x="1472499" y="2035123"/>
                  </a:lnTo>
                  <a:lnTo>
                    <a:pt x="1429771" y="2052094"/>
                  </a:lnTo>
                  <a:lnTo>
                    <a:pt x="1386155" y="2067243"/>
                  </a:lnTo>
                  <a:lnTo>
                    <a:pt x="1341700" y="2080524"/>
                  </a:lnTo>
                  <a:lnTo>
                    <a:pt x="1296451" y="2091890"/>
                  </a:lnTo>
                  <a:lnTo>
                    <a:pt x="1250455" y="2101294"/>
                  </a:lnTo>
                  <a:lnTo>
                    <a:pt x="1203760" y="2108690"/>
                  </a:lnTo>
                  <a:lnTo>
                    <a:pt x="1156411" y="2114031"/>
                  </a:lnTo>
                  <a:lnTo>
                    <a:pt x="1108456" y="2117270"/>
                  </a:lnTo>
                  <a:lnTo>
                    <a:pt x="1059941" y="2118360"/>
                  </a:lnTo>
                  <a:lnTo>
                    <a:pt x="1011427" y="2117270"/>
                  </a:lnTo>
                  <a:lnTo>
                    <a:pt x="963472" y="2114031"/>
                  </a:lnTo>
                  <a:lnTo>
                    <a:pt x="916123" y="2108690"/>
                  </a:lnTo>
                  <a:lnTo>
                    <a:pt x="869428" y="2101294"/>
                  </a:lnTo>
                  <a:lnTo>
                    <a:pt x="823432" y="2091890"/>
                  </a:lnTo>
                  <a:lnTo>
                    <a:pt x="778183" y="2080524"/>
                  </a:lnTo>
                  <a:lnTo>
                    <a:pt x="733728" y="2067243"/>
                  </a:lnTo>
                  <a:lnTo>
                    <a:pt x="690112" y="2052094"/>
                  </a:lnTo>
                  <a:lnTo>
                    <a:pt x="647384" y="2035123"/>
                  </a:lnTo>
                  <a:lnTo>
                    <a:pt x="605590" y="2016377"/>
                  </a:lnTo>
                  <a:lnTo>
                    <a:pt x="564776" y="1995904"/>
                  </a:lnTo>
                  <a:lnTo>
                    <a:pt x="524989" y="1973749"/>
                  </a:lnTo>
                  <a:lnTo>
                    <a:pt x="486277" y="1949959"/>
                  </a:lnTo>
                  <a:lnTo>
                    <a:pt x="448686" y="1924582"/>
                  </a:lnTo>
                  <a:lnTo>
                    <a:pt x="412262" y="1897664"/>
                  </a:lnTo>
                  <a:lnTo>
                    <a:pt x="377054" y="1869251"/>
                  </a:lnTo>
                  <a:lnTo>
                    <a:pt x="343106" y="1839391"/>
                  </a:lnTo>
                  <a:lnTo>
                    <a:pt x="310467" y="1808130"/>
                  </a:lnTo>
                  <a:lnTo>
                    <a:pt x="279183" y="1775515"/>
                  </a:lnTo>
                  <a:lnTo>
                    <a:pt x="249300" y="1741593"/>
                  </a:lnTo>
                  <a:lnTo>
                    <a:pt x="220866" y="1706410"/>
                  </a:lnTo>
                  <a:lnTo>
                    <a:pt x="193927" y="1670013"/>
                  </a:lnTo>
                  <a:lnTo>
                    <a:pt x="168531" y="1632449"/>
                  </a:lnTo>
                  <a:lnTo>
                    <a:pt x="144723" y="1593765"/>
                  </a:lnTo>
                  <a:lnTo>
                    <a:pt x="122551" y="1554007"/>
                  </a:lnTo>
                  <a:lnTo>
                    <a:pt x="102062" y="1513222"/>
                  </a:lnTo>
                  <a:lnTo>
                    <a:pt x="83302" y="1471457"/>
                  </a:lnTo>
                  <a:lnTo>
                    <a:pt x="66318" y="1428759"/>
                  </a:lnTo>
                  <a:lnTo>
                    <a:pt x="51156" y="1385174"/>
                  </a:lnTo>
                  <a:lnTo>
                    <a:pt x="37865" y="1340749"/>
                  </a:lnTo>
                  <a:lnTo>
                    <a:pt x="26490" y="1295531"/>
                  </a:lnTo>
                  <a:lnTo>
                    <a:pt x="17078" y="1249567"/>
                  </a:lnTo>
                  <a:lnTo>
                    <a:pt x="9676" y="1202902"/>
                  </a:lnTo>
                  <a:lnTo>
                    <a:pt x="4332" y="1155585"/>
                  </a:lnTo>
                  <a:lnTo>
                    <a:pt x="1090" y="1107662"/>
                  </a:lnTo>
                  <a:lnTo>
                    <a:pt x="0" y="1059179"/>
                  </a:lnTo>
                  <a:close/>
                </a:path>
              </a:pathLst>
            </a:custGeom>
            <a:ln w="2222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68672" y="3453860"/>
              <a:ext cx="659765" cy="267335"/>
            </a:xfrm>
            <a:custGeom>
              <a:avLst/>
              <a:gdLst/>
              <a:ahLst/>
              <a:cxnLst/>
              <a:rect l="l" t="t" r="r" b="b"/>
              <a:pathLst>
                <a:path w="659765" h="267335">
                  <a:moveTo>
                    <a:pt x="659410" y="0"/>
                  </a:moveTo>
                  <a:lnTo>
                    <a:pt x="329705" y="116549"/>
                  </a:lnTo>
                  <a:lnTo>
                    <a:pt x="0" y="0"/>
                  </a:lnTo>
                  <a:lnTo>
                    <a:pt x="0" y="137740"/>
                  </a:lnTo>
                  <a:lnTo>
                    <a:pt x="25850" y="185291"/>
                  </a:lnTo>
                  <a:lnTo>
                    <a:pt x="96409" y="226771"/>
                  </a:lnTo>
                  <a:lnTo>
                    <a:pt x="145177" y="243338"/>
                  </a:lnTo>
                  <a:lnTo>
                    <a:pt x="201190" y="256111"/>
                  </a:lnTo>
                  <a:lnTo>
                    <a:pt x="263136" y="264331"/>
                  </a:lnTo>
                  <a:lnTo>
                    <a:pt x="329705" y="267240"/>
                  </a:lnTo>
                  <a:lnTo>
                    <a:pt x="396274" y="264331"/>
                  </a:lnTo>
                  <a:lnTo>
                    <a:pt x="458220" y="256111"/>
                  </a:lnTo>
                  <a:lnTo>
                    <a:pt x="514233" y="243338"/>
                  </a:lnTo>
                  <a:lnTo>
                    <a:pt x="563001" y="226771"/>
                  </a:lnTo>
                  <a:lnTo>
                    <a:pt x="603213" y="207169"/>
                  </a:lnTo>
                  <a:lnTo>
                    <a:pt x="652729" y="161895"/>
                  </a:lnTo>
                  <a:lnTo>
                    <a:pt x="659410" y="137740"/>
                  </a:lnTo>
                  <a:lnTo>
                    <a:pt x="65941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8672" y="3453860"/>
              <a:ext cx="659765" cy="267335"/>
            </a:xfrm>
            <a:custGeom>
              <a:avLst/>
              <a:gdLst/>
              <a:ahLst/>
              <a:cxnLst/>
              <a:rect l="l" t="t" r="r" b="b"/>
              <a:pathLst>
                <a:path w="659765" h="267335">
                  <a:moveTo>
                    <a:pt x="0" y="0"/>
                  </a:moveTo>
                  <a:lnTo>
                    <a:pt x="0" y="137740"/>
                  </a:lnTo>
                  <a:lnTo>
                    <a:pt x="25850" y="185291"/>
                  </a:lnTo>
                  <a:lnTo>
                    <a:pt x="96409" y="226771"/>
                  </a:lnTo>
                  <a:lnTo>
                    <a:pt x="145177" y="243338"/>
                  </a:lnTo>
                  <a:lnTo>
                    <a:pt x="201190" y="256111"/>
                  </a:lnTo>
                  <a:lnTo>
                    <a:pt x="263136" y="264331"/>
                  </a:lnTo>
                  <a:lnTo>
                    <a:pt x="329705" y="267240"/>
                  </a:lnTo>
                  <a:lnTo>
                    <a:pt x="396274" y="264331"/>
                  </a:lnTo>
                  <a:lnTo>
                    <a:pt x="458220" y="256111"/>
                  </a:lnTo>
                  <a:lnTo>
                    <a:pt x="514233" y="243338"/>
                  </a:lnTo>
                  <a:lnTo>
                    <a:pt x="563001" y="226771"/>
                  </a:lnTo>
                  <a:lnTo>
                    <a:pt x="603213" y="207169"/>
                  </a:lnTo>
                  <a:lnTo>
                    <a:pt x="652729" y="161895"/>
                  </a:lnTo>
                  <a:lnTo>
                    <a:pt x="659410" y="137740"/>
                  </a:lnTo>
                  <a:lnTo>
                    <a:pt x="659410" y="0"/>
                  </a:lnTo>
                  <a:lnTo>
                    <a:pt x="329705" y="116549"/>
                  </a:lnTo>
                  <a:lnTo>
                    <a:pt x="0" y="0"/>
                  </a:lnTo>
                  <a:close/>
                </a:path>
              </a:pathLst>
            </a:custGeom>
            <a:ln w="1373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84976" y="3156011"/>
              <a:ext cx="1026794" cy="447675"/>
            </a:xfrm>
            <a:custGeom>
              <a:avLst/>
              <a:gdLst/>
              <a:ahLst/>
              <a:cxnLst/>
              <a:rect l="l" t="t" r="r" b="b"/>
              <a:pathLst>
                <a:path w="1026795" h="447675">
                  <a:moveTo>
                    <a:pt x="513400" y="0"/>
                  </a:moveTo>
                  <a:lnTo>
                    <a:pt x="0" y="183654"/>
                  </a:lnTo>
                  <a:lnTo>
                    <a:pt x="65943" y="207199"/>
                  </a:lnTo>
                  <a:lnTo>
                    <a:pt x="65944" y="423817"/>
                  </a:lnTo>
                  <a:lnTo>
                    <a:pt x="67802" y="432959"/>
                  </a:lnTo>
                  <a:lnTo>
                    <a:pt x="72862" y="440446"/>
                  </a:lnTo>
                  <a:lnTo>
                    <a:pt x="80350" y="445505"/>
                  </a:lnTo>
                  <a:lnTo>
                    <a:pt x="89494" y="447362"/>
                  </a:lnTo>
                  <a:lnTo>
                    <a:pt x="98638" y="445505"/>
                  </a:lnTo>
                  <a:lnTo>
                    <a:pt x="106126" y="440446"/>
                  </a:lnTo>
                  <a:lnTo>
                    <a:pt x="111186" y="432959"/>
                  </a:lnTo>
                  <a:lnTo>
                    <a:pt x="113044" y="423817"/>
                  </a:lnTo>
                  <a:lnTo>
                    <a:pt x="113044" y="223681"/>
                  </a:lnTo>
                  <a:lnTo>
                    <a:pt x="513401" y="363776"/>
                  </a:lnTo>
                  <a:lnTo>
                    <a:pt x="1026799" y="183654"/>
                  </a:lnTo>
                  <a:lnTo>
                    <a:pt x="5134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84976" y="3156011"/>
              <a:ext cx="1026794" cy="447675"/>
            </a:xfrm>
            <a:custGeom>
              <a:avLst/>
              <a:gdLst/>
              <a:ahLst/>
              <a:cxnLst/>
              <a:rect l="l" t="t" r="r" b="b"/>
              <a:pathLst>
                <a:path w="1026795" h="447675">
                  <a:moveTo>
                    <a:pt x="513401" y="363776"/>
                  </a:moveTo>
                  <a:lnTo>
                    <a:pt x="1026799" y="183654"/>
                  </a:lnTo>
                  <a:lnTo>
                    <a:pt x="513400" y="0"/>
                  </a:lnTo>
                  <a:lnTo>
                    <a:pt x="0" y="183654"/>
                  </a:lnTo>
                  <a:lnTo>
                    <a:pt x="65943" y="207199"/>
                  </a:lnTo>
                  <a:lnTo>
                    <a:pt x="65944" y="423817"/>
                  </a:lnTo>
                  <a:lnTo>
                    <a:pt x="67802" y="432959"/>
                  </a:lnTo>
                  <a:lnTo>
                    <a:pt x="72862" y="440446"/>
                  </a:lnTo>
                  <a:lnTo>
                    <a:pt x="80350" y="445505"/>
                  </a:lnTo>
                  <a:lnTo>
                    <a:pt x="89494" y="447362"/>
                  </a:lnTo>
                  <a:lnTo>
                    <a:pt x="98638" y="445505"/>
                  </a:lnTo>
                  <a:lnTo>
                    <a:pt x="106126" y="440446"/>
                  </a:lnTo>
                  <a:lnTo>
                    <a:pt x="111186" y="432959"/>
                  </a:lnTo>
                  <a:lnTo>
                    <a:pt x="113044" y="423817"/>
                  </a:lnTo>
                  <a:lnTo>
                    <a:pt x="113044" y="223681"/>
                  </a:lnTo>
                  <a:lnTo>
                    <a:pt x="513401" y="363776"/>
                  </a:lnTo>
                  <a:close/>
                </a:path>
              </a:pathLst>
            </a:custGeom>
            <a:ln w="13735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77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" y="480059"/>
            <a:ext cx="8427720" cy="5897880"/>
            <a:chOff x="358140" y="480059"/>
            <a:chExt cx="8427720" cy="5897880"/>
          </a:xfrm>
        </p:grpSpPr>
        <p:sp>
          <p:nvSpPr>
            <p:cNvPr id="4" name="object 4"/>
            <p:cNvSpPr/>
            <p:nvPr/>
          </p:nvSpPr>
          <p:spPr>
            <a:xfrm>
              <a:off x="358140" y="480059"/>
              <a:ext cx="8427720" cy="5897880"/>
            </a:xfrm>
            <a:custGeom>
              <a:avLst/>
              <a:gdLst/>
              <a:ahLst/>
              <a:cxnLst/>
              <a:rect l="l" t="t" r="r" b="b"/>
              <a:pathLst>
                <a:path w="8427720" h="5897880">
                  <a:moveTo>
                    <a:pt x="8427720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8427720" y="5897880"/>
                  </a:lnTo>
                  <a:lnTo>
                    <a:pt x="8427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" y="643127"/>
              <a:ext cx="8016240" cy="5571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94E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8140" y="480059"/>
            <a:ext cx="8427720" cy="5897880"/>
            <a:chOff x="358140" y="480059"/>
            <a:chExt cx="8427720" cy="5897880"/>
          </a:xfrm>
        </p:grpSpPr>
        <p:sp>
          <p:nvSpPr>
            <p:cNvPr id="4" name="object 4"/>
            <p:cNvSpPr/>
            <p:nvPr/>
          </p:nvSpPr>
          <p:spPr>
            <a:xfrm>
              <a:off x="358140" y="480059"/>
              <a:ext cx="8427720" cy="5897880"/>
            </a:xfrm>
            <a:custGeom>
              <a:avLst/>
              <a:gdLst/>
              <a:ahLst/>
              <a:cxnLst/>
              <a:rect l="l" t="t" r="r" b="b"/>
              <a:pathLst>
                <a:path w="8427720" h="5897880">
                  <a:moveTo>
                    <a:pt x="8427720" y="0"/>
                  </a:moveTo>
                  <a:lnTo>
                    <a:pt x="0" y="0"/>
                  </a:lnTo>
                  <a:lnTo>
                    <a:pt x="0" y="5897880"/>
                  </a:lnTo>
                  <a:lnTo>
                    <a:pt x="8427720" y="5897880"/>
                  </a:lnTo>
                  <a:lnTo>
                    <a:pt x="84277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508" y="643127"/>
              <a:ext cx="7872983" cy="5571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3811" y="643127"/>
            <a:ext cx="6034191" cy="5571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377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is your understanding of the phrase?</vt:lpstr>
      <vt:lpstr>UNICEF School readiness – a conceptual framework</vt:lpstr>
      <vt:lpstr>The three dimensions of school readiness are:</vt:lpstr>
      <vt:lpstr>What are the key skills that support preparation for school?</vt:lpstr>
      <vt:lpstr>PowerPoint Presentation</vt:lpstr>
      <vt:lpstr>A child who is ready for school will be:</vt:lpstr>
      <vt:lpstr>PowerPoint Presentation</vt:lpstr>
      <vt:lpstr>PowerPoint Presentation</vt:lpstr>
      <vt:lpstr>PowerPoint Presentation</vt:lpstr>
      <vt:lpstr>Moving to Reception Class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PVI and Childminder Day</dc:title>
  <dc:creator>Melanie Widnall</dc:creator>
  <cp:lastModifiedBy>TRACEY SPARKS</cp:lastModifiedBy>
  <cp:revision>1</cp:revision>
  <dcterms:created xsi:type="dcterms:W3CDTF">2023-07-16T20:05:13Z</dcterms:created>
  <dcterms:modified xsi:type="dcterms:W3CDTF">2023-07-16T20:14:39Z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2023-07-16T00:00:00Z</vt:filetime>
  </property>
  <property fmtid="{D5CDD505-2E9C-101B-9397-08002B2CF9AE}" pid="5" name="Producer">
    <vt:lpwstr>Microsoft® PowerPoint® for Microsoft 365</vt:lpwstr>
  </property>
</Properties>
</file>